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89" r:id="rId4"/>
    <p:sldId id="290" r:id="rId5"/>
    <p:sldId id="292" r:id="rId6"/>
    <p:sldId id="293" r:id="rId7"/>
    <p:sldId id="294" r:id="rId8"/>
    <p:sldId id="295" r:id="rId9"/>
    <p:sldId id="260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01" r:id="rId18"/>
    <p:sldId id="305" r:id="rId19"/>
    <p:sldId id="307" r:id="rId20"/>
    <p:sldId id="309" r:id="rId21"/>
    <p:sldId id="310" r:id="rId22"/>
    <p:sldId id="308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7"/>
    <p:restoredTop sz="96327"/>
  </p:normalViewPr>
  <p:slideViewPr>
    <p:cSldViewPr snapToGrid="0">
      <p:cViewPr>
        <p:scale>
          <a:sx n="118" d="100"/>
          <a:sy n="118" d="100"/>
        </p:scale>
        <p:origin x="256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56334-0785-A74B-A1C3-FE0DF50898A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6F096-BB58-9948-9F68-58C42E783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58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1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75bfb054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75bfb054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5bfb054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5bfb054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74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bfb054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bfb054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0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52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4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83405" y="2069500"/>
            <a:ext cx="535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83400" y="5058767"/>
            <a:ext cx="5357600" cy="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093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250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35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129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89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572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83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88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76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827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7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357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3689463" y="1492332"/>
            <a:ext cx="8290663" cy="2736800"/>
          </a:xfrm>
        </p:spPr>
        <p:txBody>
          <a:bodyPr/>
          <a:lstStyle/>
          <a:p>
            <a:pPr lvl="0" algn="ctr"/>
            <a:r>
              <a:rPr lang="en-US" sz="7200" dirty="0"/>
              <a:t>FIFA Player Analysis</a:t>
            </a:r>
            <a:br>
              <a:rPr lang="en-US" sz="7200" dirty="0"/>
            </a:br>
            <a:r>
              <a:rPr lang="en-US" sz="7200" dirty="0"/>
              <a:t>&amp; Value Prediction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6015098" y="5173697"/>
            <a:ext cx="5357600" cy="679600"/>
          </a:xfrm>
        </p:spPr>
        <p:txBody>
          <a:bodyPr/>
          <a:lstStyle/>
          <a:p>
            <a:pPr lvl="0"/>
            <a:r>
              <a:rPr lang="en-US" dirty="0"/>
              <a:t>Rumi A. Allbert</a:t>
            </a:r>
          </a:p>
        </p:txBody>
      </p:sp>
      <p:grpSp>
        <p:nvGrpSpPr>
          <p:cNvPr id="62" name="Google Shape;62;p17"/>
          <p:cNvGrpSpPr/>
          <p:nvPr/>
        </p:nvGrpSpPr>
        <p:grpSpPr>
          <a:xfrm>
            <a:off x="178003" y="1148124"/>
            <a:ext cx="4835173" cy="4561753"/>
            <a:chOff x="484550" y="539500"/>
            <a:chExt cx="4312967" cy="4069077"/>
          </a:xfrm>
        </p:grpSpPr>
        <p:sp>
          <p:nvSpPr>
            <p:cNvPr id="63" name="Google Shape;63;p17"/>
            <p:cNvSpPr/>
            <p:nvPr/>
          </p:nvSpPr>
          <p:spPr>
            <a:xfrm>
              <a:off x="484550" y="4408175"/>
              <a:ext cx="2005200" cy="20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17"/>
            <p:cNvGrpSpPr/>
            <p:nvPr/>
          </p:nvGrpSpPr>
          <p:grpSpPr>
            <a:xfrm>
              <a:off x="713225" y="539500"/>
              <a:ext cx="4084292" cy="4069077"/>
              <a:chOff x="713225" y="539500"/>
              <a:chExt cx="4084292" cy="4069077"/>
            </a:xfrm>
          </p:grpSpPr>
          <p:sp>
            <p:nvSpPr>
              <p:cNvPr id="65" name="Google Shape;65;p17"/>
              <p:cNvSpPr/>
              <p:nvPr/>
            </p:nvSpPr>
            <p:spPr>
              <a:xfrm>
                <a:off x="880148" y="3561057"/>
                <a:ext cx="531677" cy="531677"/>
              </a:xfrm>
              <a:custGeom>
                <a:avLst/>
                <a:gdLst/>
                <a:ahLst/>
                <a:cxnLst/>
                <a:rect l="l" t="t" r="r" b="b"/>
                <a:pathLst>
                  <a:path w="12154" h="12154" extrusionOk="0">
                    <a:moveTo>
                      <a:pt x="6078" y="1"/>
                    </a:moveTo>
                    <a:cubicBezTo>
                      <a:pt x="5290" y="1"/>
                      <a:pt x="4519" y="154"/>
                      <a:pt x="3818" y="446"/>
                    </a:cubicBezTo>
                    <a:cubicBezTo>
                      <a:pt x="2997" y="771"/>
                      <a:pt x="2244" y="1284"/>
                      <a:pt x="1644" y="1934"/>
                    </a:cubicBezTo>
                    <a:cubicBezTo>
                      <a:pt x="635" y="3013"/>
                      <a:pt x="1" y="4468"/>
                      <a:pt x="1" y="6077"/>
                    </a:cubicBezTo>
                    <a:cubicBezTo>
                      <a:pt x="1" y="6179"/>
                      <a:pt x="19" y="6282"/>
                      <a:pt x="19" y="6403"/>
                    </a:cubicBezTo>
                    <a:cubicBezTo>
                      <a:pt x="69" y="7327"/>
                      <a:pt x="327" y="8199"/>
                      <a:pt x="737" y="8970"/>
                    </a:cubicBezTo>
                    <a:cubicBezTo>
                      <a:pt x="1507" y="10390"/>
                      <a:pt x="2842" y="11485"/>
                      <a:pt x="4435" y="11930"/>
                    </a:cubicBezTo>
                    <a:cubicBezTo>
                      <a:pt x="4965" y="12067"/>
                      <a:pt x="5512" y="12154"/>
                      <a:pt x="6078" y="12154"/>
                    </a:cubicBezTo>
                    <a:cubicBezTo>
                      <a:pt x="6489" y="12154"/>
                      <a:pt x="6882" y="12119"/>
                      <a:pt x="7258" y="12033"/>
                    </a:cubicBezTo>
                    <a:cubicBezTo>
                      <a:pt x="8885" y="11725"/>
                      <a:pt x="10288" y="10750"/>
                      <a:pt x="11161" y="9415"/>
                    </a:cubicBezTo>
                    <a:cubicBezTo>
                      <a:pt x="11692" y="8628"/>
                      <a:pt x="12016" y="7703"/>
                      <a:pt x="12119" y="6727"/>
                    </a:cubicBezTo>
                    <a:lnTo>
                      <a:pt x="12119" y="6711"/>
                    </a:lnTo>
                    <a:cubicBezTo>
                      <a:pt x="12153" y="6505"/>
                      <a:pt x="12153" y="6300"/>
                      <a:pt x="12153" y="6077"/>
                    </a:cubicBezTo>
                    <a:cubicBezTo>
                      <a:pt x="12153" y="4605"/>
                      <a:pt x="11640" y="3253"/>
                      <a:pt x="10750" y="2208"/>
                    </a:cubicBezTo>
                    <a:cubicBezTo>
                      <a:pt x="10168" y="1507"/>
                      <a:pt x="9433" y="925"/>
                      <a:pt x="8593" y="549"/>
                    </a:cubicBezTo>
                    <a:cubicBezTo>
                      <a:pt x="7840" y="206"/>
                      <a:pt x="6984" y="1"/>
                      <a:pt x="6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7"/>
              <p:cNvSpPr/>
              <p:nvPr/>
            </p:nvSpPr>
            <p:spPr>
              <a:xfrm>
                <a:off x="880148" y="3561057"/>
                <a:ext cx="531677" cy="526427"/>
              </a:xfrm>
              <a:custGeom>
                <a:avLst/>
                <a:gdLst/>
                <a:ahLst/>
                <a:cxnLst/>
                <a:rect l="l" t="t" r="r" b="b"/>
                <a:pathLst>
                  <a:path w="12154" h="12034" extrusionOk="0">
                    <a:moveTo>
                      <a:pt x="6078" y="1"/>
                    </a:moveTo>
                    <a:cubicBezTo>
                      <a:pt x="5290" y="1"/>
                      <a:pt x="4519" y="154"/>
                      <a:pt x="3818" y="446"/>
                    </a:cubicBezTo>
                    <a:lnTo>
                      <a:pt x="3784" y="583"/>
                    </a:lnTo>
                    <a:lnTo>
                      <a:pt x="6094" y="2260"/>
                    </a:lnTo>
                    <a:lnTo>
                      <a:pt x="6026" y="3390"/>
                    </a:lnTo>
                    <a:lnTo>
                      <a:pt x="3732" y="5050"/>
                    </a:lnTo>
                    <a:lnTo>
                      <a:pt x="2534" y="4639"/>
                    </a:lnTo>
                    <a:lnTo>
                      <a:pt x="1644" y="1934"/>
                    </a:lnTo>
                    <a:cubicBezTo>
                      <a:pt x="635" y="3013"/>
                      <a:pt x="1" y="4468"/>
                      <a:pt x="1" y="6077"/>
                    </a:cubicBezTo>
                    <a:cubicBezTo>
                      <a:pt x="1" y="6179"/>
                      <a:pt x="19" y="6282"/>
                      <a:pt x="19" y="6403"/>
                    </a:cubicBezTo>
                    <a:lnTo>
                      <a:pt x="156" y="6487"/>
                    </a:lnTo>
                    <a:lnTo>
                      <a:pt x="2500" y="4794"/>
                    </a:lnTo>
                    <a:lnTo>
                      <a:pt x="3698" y="5204"/>
                    </a:lnTo>
                    <a:lnTo>
                      <a:pt x="4537" y="7772"/>
                    </a:lnTo>
                    <a:lnTo>
                      <a:pt x="3732" y="8936"/>
                    </a:lnTo>
                    <a:lnTo>
                      <a:pt x="737" y="8936"/>
                    </a:lnTo>
                    <a:lnTo>
                      <a:pt x="737" y="8970"/>
                    </a:lnTo>
                    <a:cubicBezTo>
                      <a:pt x="1507" y="10390"/>
                      <a:pt x="2842" y="11485"/>
                      <a:pt x="4435" y="11930"/>
                    </a:cubicBezTo>
                    <a:lnTo>
                      <a:pt x="4656" y="11777"/>
                    </a:lnTo>
                    <a:lnTo>
                      <a:pt x="3784" y="9107"/>
                    </a:lnTo>
                    <a:lnTo>
                      <a:pt x="4588" y="7943"/>
                    </a:lnTo>
                    <a:lnTo>
                      <a:pt x="7481" y="7943"/>
                    </a:lnTo>
                    <a:lnTo>
                      <a:pt x="7498" y="7977"/>
                    </a:lnTo>
                    <a:lnTo>
                      <a:pt x="8011" y="9158"/>
                    </a:lnTo>
                    <a:lnTo>
                      <a:pt x="8045" y="9226"/>
                    </a:lnTo>
                    <a:lnTo>
                      <a:pt x="7155" y="11965"/>
                    </a:lnTo>
                    <a:lnTo>
                      <a:pt x="7258" y="12033"/>
                    </a:lnTo>
                    <a:cubicBezTo>
                      <a:pt x="8885" y="11725"/>
                      <a:pt x="10288" y="10750"/>
                      <a:pt x="11161" y="9415"/>
                    </a:cubicBezTo>
                    <a:lnTo>
                      <a:pt x="11058" y="9123"/>
                    </a:lnTo>
                    <a:lnTo>
                      <a:pt x="8166" y="9123"/>
                    </a:lnTo>
                    <a:lnTo>
                      <a:pt x="8148" y="9089"/>
                    </a:lnTo>
                    <a:lnTo>
                      <a:pt x="7635" y="7909"/>
                    </a:lnTo>
                    <a:lnTo>
                      <a:pt x="7600" y="7840"/>
                    </a:lnTo>
                    <a:lnTo>
                      <a:pt x="8474" y="5170"/>
                    </a:lnTo>
                    <a:lnTo>
                      <a:pt x="9723" y="5136"/>
                    </a:lnTo>
                    <a:lnTo>
                      <a:pt x="12016" y="6795"/>
                    </a:lnTo>
                    <a:lnTo>
                      <a:pt x="12119" y="6727"/>
                    </a:lnTo>
                    <a:lnTo>
                      <a:pt x="12119" y="6711"/>
                    </a:lnTo>
                    <a:cubicBezTo>
                      <a:pt x="12153" y="6505"/>
                      <a:pt x="12153" y="6300"/>
                      <a:pt x="12153" y="6077"/>
                    </a:cubicBezTo>
                    <a:cubicBezTo>
                      <a:pt x="12153" y="4605"/>
                      <a:pt x="11640" y="3253"/>
                      <a:pt x="10750" y="2208"/>
                    </a:cubicBezTo>
                    <a:lnTo>
                      <a:pt x="10528" y="2208"/>
                    </a:lnTo>
                    <a:lnTo>
                      <a:pt x="9620" y="4981"/>
                    </a:lnTo>
                    <a:lnTo>
                      <a:pt x="8371" y="5015"/>
                    </a:lnTo>
                    <a:lnTo>
                      <a:pt x="6180" y="3424"/>
                    </a:lnTo>
                    <a:lnTo>
                      <a:pt x="6249" y="2295"/>
                    </a:lnTo>
                    <a:lnTo>
                      <a:pt x="8611" y="583"/>
                    </a:lnTo>
                    <a:lnTo>
                      <a:pt x="8593" y="549"/>
                    </a:lnTo>
                    <a:cubicBezTo>
                      <a:pt x="7840" y="206"/>
                      <a:pt x="6984" y="1"/>
                      <a:pt x="6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1432010" y="2508378"/>
                <a:ext cx="655956" cy="585527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3385" extrusionOk="0">
                    <a:moveTo>
                      <a:pt x="5631" y="0"/>
                    </a:moveTo>
                    <a:cubicBezTo>
                      <a:pt x="5631" y="0"/>
                      <a:pt x="0" y="8011"/>
                      <a:pt x="4074" y="12033"/>
                    </a:cubicBezTo>
                    <a:cubicBezTo>
                      <a:pt x="5059" y="13013"/>
                      <a:pt x="6206" y="13385"/>
                      <a:pt x="7379" y="13385"/>
                    </a:cubicBezTo>
                    <a:cubicBezTo>
                      <a:pt x="11036" y="13385"/>
                      <a:pt x="14942" y="9773"/>
                      <a:pt x="14942" y="9773"/>
                    </a:cubicBezTo>
                    <a:lnTo>
                      <a:pt x="14994" y="6676"/>
                    </a:lnTo>
                    <a:lnTo>
                      <a:pt x="11519" y="1849"/>
                    </a:lnTo>
                    <a:lnTo>
                      <a:pt x="56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>
                <a:off x="1410269" y="2878970"/>
                <a:ext cx="1294677" cy="1371362"/>
              </a:xfrm>
              <a:custGeom>
                <a:avLst/>
                <a:gdLst/>
                <a:ahLst/>
                <a:cxnLst/>
                <a:rect l="l" t="t" r="r" b="b"/>
                <a:pathLst>
                  <a:path w="29596" h="31349" extrusionOk="0">
                    <a:moveTo>
                      <a:pt x="17835" y="0"/>
                    </a:moveTo>
                    <a:lnTo>
                      <a:pt x="11109" y="11434"/>
                    </a:lnTo>
                    <a:cubicBezTo>
                      <a:pt x="10270" y="11811"/>
                      <a:pt x="9569" y="12273"/>
                      <a:pt x="8969" y="12803"/>
                    </a:cubicBezTo>
                    <a:cubicBezTo>
                      <a:pt x="5735" y="15628"/>
                      <a:pt x="5546" y="20250"/>
                      <a:pt x="4331" y="22560"/>
                    </a:cubicBezTo>
                    <a:cubicBezTo>
                      <a:pt x="2944" y="25161"/>
                      <a:pt x="0" y="29116"/>
                      <a:pt x="0" y="29116"/>
                    </a:cubicBezTo>
                    <a:cubicBezTo>
                      <a:pt x="678" y="31033"/>
                      <a:pt x="1833" y="31349"/>
                      <a:pt x="2520" y="31349"/>
                    </a:cubicBezTo>
                    <a:cubicBezTo>
                      <a:pt x="2857" y="31349"/>
                      <a:pt x="3081" y="31273"/>
                      <a:pt x="3081" y="31273"/>
                    </a:cubicBezTo>
                    <a:cubicBezTo>
                      <a:pt x="7394" y="29013"/>
                      <a:pt x="14172" y="22799"/>
                      <a:pt x="19787" y="17219"/>
                    </a:cubicBezTo>
                    <a:cubicBezTo>
                      <a:pt x="25230" y="11811"/>
                      <a:pt x="29595" y="7018"/>
                      <a:pt x="29595" y="7018"/>
                    </a:cubicBezTo>
                    <a:lnTo>
                      <a:pt x="27028" y="1764"/>
                    </a:lnTo>
                    <a:lnTo>
                      <a:pt x="178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>
                <a:off x="1286739" y="4137592"/>
                <a:ext cx="358665" cy="419340"/>
              </a:xfrm>
              <a:custGeom>
                <a:avLst/>
                <a:gdLst/>
                <a:ahLst/>
                <a:cxnLst/>
                <a:rect l="l" t="t" r="r" b="b"/>
                <a:pathLst>
                  <a:path w="8199" h="9586" extrusionOk="0">
                    <a:moveTo>
                      <a:pt x="3064" y="1"/>
                    </a:moveTo>
                    <a:lnTo>
                      <a:pt x="1781" y="1455"/>
                    </a:lnTo>
                    <a:lnTo>
                      <a:pt x="1" y="3440"/>
                    </a:lnTo>
                    <a:lnTo>
                      <a:pt x="7788" y="9586"/>
                    </a:lnTo>
                    <a:cubicBezTo>
                      <a:pt x="8080" y="8918"/>
                      <a:pt x="8199" y="8216"/>
                      <a:pt x="8164" y="7514"/>
                    </a:cubicBezTo>
                    <a:cubicBezTo>
                      <a:pt x="8148" y="7258"/>
                      <a:pt x="8130" y="7018"/>
                      <a:pt x="8080" y="6795"/>
                    </a:cubicBezTo>
                    <a:cubicBezTo>
                      <a:pt x="8011" y="6487"/>
                      <a:pt x="7908" y="6197"/>
                      <a:pt x="7788" y="5905"/>
                    </a:cubicBezTo>
                    <a:cubicBezTo>
                      <a:pt x="7703" y="5717"/>
                      <a:pt x="7600" y="5528"/>
                      <a:pt x="7480" y="5341"/>
                    </a:cubicBezTo>
                    <a:cubicBezTo>
                      <a:pt x="7361" y="5135"/>
                      <a:pt x="7206" y="4930"/>
                      <a:pt x="7053" y="4741"/>
                    </a:cubicBezTo>
                    <a:cubicBezTo>
                      <a:pt x="7001" y="4673"/>
                      <a:pt x="6932" y="4604"/>
                      <a:pt x="6881" y="4536"/>
                    </a:cubicBezTo>
                    <a:cubicBezTo>
                      <a:pt x="6556" y="4177"/>
                      <a:pt x="6316" y="3766"/>
                      <a:pt x="6163" y="3321"/>
                    </a:cubicBezTo>
                    <a:cubicBezTo>
                      <a:pt x="6076" y="3116"/>
                      <a:pt x="6042" y="2876"/>
                      <a:pt x="6008" y="2653"/>
                    </a:cubicBezTo>
                    <a:lnTo>
                      <a:pt x="5974" y="2276"/>
                    </a:lnTo>
                    <a:lnTo>
                      <a:pt x="30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>
                <a:off x="1286739" y="4201194"/>
                <a:ext cx="144533" cy="17375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972" extrusionOk="0">
                    <a:moveTo>
                      <a:pt x="1781" y="1"/>
                    </a:moveTo>
                    <a:lnTo>
                      <a:pt x="1" y="1986"/>
                    </a:lnTo>
                    <a:lnTo>
                      <a:pt x="2516" y="3972"/>
                    </a:lnTo>
                    <a:cubicBezTo>
                      <a:pt x="3303" y="2671"/>
                      <a:pt x="3013" y="977"/>
                      <a:pt x="1797" y="19"/>
                    </a:cubicBezTo>
                    <a:lnTo>
                      <a:pt x="17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>
                <a:off x="1499374" y="4282863"/>
                <a:ext cx="95889" cy="6903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578" extrusionOk="0">
                    <a:moveTo>
                      <a:pt x="1302" y="0"/>
                    </a:moveTo>
                    <a:lnTo>
                      <a:pt x="720" y="69"/>
                    </a:lnTo>
                    <a:cubicBezTo>
                      <a:pt x="291" y="119"/>
                      <a:pt x="1" y="496"/>
                      <a:pt x="51" y="907"/>
                    </a:cubicBezTo>
                    <a:cubicBezTo>
                      <a:pt x="69" y="1112"/>
                      <a:pt x="172" y="1301"/>
                      <a:pt x="325" y="1420"/>
                    </a:cubicBezTo>
                    <a:cubicBezTo>
                      <a:pt x="461" y="1526"/>
                      <a:pt x="636" y="1578"/>
                      <a:pt x="816" y="1578"/>
                    </a:cubicBezTo>
                    <a:cubicBezTo>
                      <a:pt x="841" y="1578"/>
                      <a:pt x="866" y="1577"/>
                      <a:pt x="891" y="1575"/>
                    </a:cubicBezTo>
                    <a:lnTo>
                      <a:pt x="2192" y="1420"/>
                    </a:lnTo>
                    <a:cubicBezTo>
                      <a:pt x="2140" y="1352"/>
                      <a:pt x="2071" y="1283"/>
                      <a:pt x="2020" y="1215"/>
                    </a:cubicBezTo>
                    <a:cubicBezTo>
                      <a:pt x="1695" y="856"/>
                      <a:pt x="1455" y="445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>
                <a:off x="1510572" y="4371180"/>
                <a:ext cx="129616" cy="74323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1699" extrusionOk="0">
                    <a:moveTo>
                      <a:pt x="2363" y="1"/>
                    </a:moveTo>
                    <a:lnTo>
                      <a:pt x="703" y="188"/>
                    </a:lnTo>
                    <a:cubicBezTo>
                      <a:pt x="292" y="241"/>
                      <a:pt x="1" y="617"/>
                      <a:pt x="35" y="1028"/>
                    </a:cubicBezTo>
                    <a:cubicBezTo>
                      <a:pt x="69" y="1233"/>
                      <a:pt x="172" y="1421"/>
                      <a:pt x="327" y="1541"/>
                    </a:cubicBezTo>
                    <a:cubicBezTo>
                      <a:pt x="460" y="1645"/>
                      <a:pt x="621" y="1698"/>
                      <a:pt x="796" y="1698"/>
                    </a:cubicBezTo>
                    <a:cubicBezTo>
                      <a:pt x="822" y="1698"/>
                      <a:pt x="848" y="1697"/>
                      <a:pt x="874" y="1695"/>
                    </a:cubicBezTo>
                    <a:lnTo>
                      <a:pt x="2963" y="1455"/>
                    </a:lnTo>
                    <a:cubicBezTo>
                      <a:pt x="2894" y="1147"/>
                      <a:pt x="2791" y="857"/>
                      <a:pt x="2671" y="565"/>
                    </a:cubicBezTo>
                    <a:cubicBezTo>
                      <a:pt x="2586" y="377"/>
                      <a:pt x="2483" y="188"/>
                      <a:pt x="2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1259006" y="4288068"/>
                <a:ext cx="368420" cy="30481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6968" extrusionOk="0">
                    <a:moveTo>
                      <a:pt x="635" y="0"/>
                    </a:moveTo>
                    <a:lnTo>
                      <a:pt x="1" y="822"/>
                    </a:lnTo>
                    <a:lnTo>
                      <a:pt x="7771" y="6967"/>
                    </a:lnTo>
                    <a:lnTo>
                      <a:pt x="8422" y="6146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7"/>
              <p:cNvSpPr/>
              <p:nvPr/>
            </p:nvSpPr>
            <p:spPr>
              <a:xfrm>
                <a:off x="1533056" y="4546415"/>
                <a:ext cx="65924" cy="6216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21" extrusionOk="0">
                    <a:moveTo>
                      <a:pt x="171" y="0"/>
                    </a:moveTo>
                    <a:lnTo>
                      <a:pt x="0" y="804"/>
                    </a:lnTo>
                    <a:lnTo>
                      <a:pt x="771" y="1420"/>
                    </a:lnTo>
                    <a:lnTo>
                      <a:pt x="1506" y="1061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1402745" y="4443094"/>
                <a:ext cx="65967" cy="6216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21" extrusionOk="0">
                    <a:moveTo>
                      <a:pt x="172" y="0"/>
                    </a:moveTo>
                    <a:lnTo>
                      <a:pt x="1" y="822"/>
                    </a:lnTo>
                    <a:lnTo>
                      <a:pt x="772" y="1420"/>
                    </a:lnTo>
                    <a:lnTo>
                      <a:pt x="1507" y="106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1272479" y="4340472"/>
                <a:ext cx="65924" cy="61418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04" extrusionOk="0">
                    <a:moveTo>
                      <a:pt x="172" y="0"/>
                    </a:moveTo>
                    <a:lnTo>
                      <a:pt x="1" y="806"/>
                    </a:lnTo>
                    <a:lnTo>
                      <a:pt x="772" y="1404"/>
                    </a:lnTo>
                    <a:lnTo>
                      <a:pt x="1507" y="1045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1410269" y="3439014"/>
                <a:ext cx="865582" cy="811295"/>
              </a:xfrm>
              <a:custGeom>
                <a:avLst/>
                <a:gdLst/>
                <a:ahLst/>
                <a:cxnLst/>
                <a:rect l="l" t="t" r="r" b="b"/>
                <a:pathLst>
                  <a:path w="19787" h="18546" extrusionOk="0">
                    <a:moveTo>
                      <a:pt x="8969" y="0"/>
                    </a:moveTo>
                    <a:cubicBezTo>
                      <a:pt x="5735" y="2825"/>
                      <a:pt x="5546" y="7447"/>
                      <a:pt x="4331" y="9757"/>
                    </a:cubicBezTo>
                    <a:cubicBezTo>
                      <a:pt x="2944" y="12358"/>
                      <a:pt x="0" y="16313"/>
                      <a:pt x="0" y="16313"/>
                    </a:cubicBezTo>
                    <a:cubicBezTo>
                      <a:pt x="678" y="18230"/>
                      <a:pt x="1833" y="18546"/>
                      <a:pt x="2520" y="18546"/>
                    </a:cubicBezTo>
                    <a:cubicBezTo>
                      <a:pt x="2857" y="18546"/>
                      <a:pt x="3081" y="18470"/>
                      <a:pt x="3081" y="18470"/>
                    </a:cubicBezTo>
                    <a:cubicBezTo>
                      <a:pt x="7394" y="16210"/>
                      <a:pt x="14172" y="9996"/>
                      <a:pt x="19787" y="4416"/>
                    </a:cubicBezTo>
                    <a:cubicBezTo>
                      <a:pt x="15046" y="822"/>
                      <a:pt x="11281" y="35"/>
                      <a:pt x="8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1744947" y="3439014"/>
                <a:ext cx="530889" cy="250878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5735" extrusionOk="0">
                    <a:moveTo>
                      <a:pt x="1318" y="0"/>
                    </a:moveTo>
                    <a:cubicBezTo>
                      <a:pt x="805" y="445"/>
                      <a:pt x="377" y="942"/>
                      <a:pt x="1" y="1456"/>
                    </a:cubicBezTo>
                    <a:cubicBezTo>
                      <a:pt x="2260" y="1472"/>
                      <a:pt x="6026" y="2191"/>
                      <a:pt x="10784" y="5735"/>
                    </a:cubicBezTo>
                    <a:cubicBezTo>
                      <a:pt x="11246" y="5290"/>
                      <a:pt x="11691" y="4845"/>
                      <a:pt x="12136" y="4416"/>
                    </a:cubicBezTo>
                    <a:cubicBezTo>
                      <a:pt x="7395" y="822"/>
                      <a:pt x="3630" y="35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2190425" y="2318183"/>
                <a:ext cx="804208" cy="867857"/>
              </a:xfrm>
              <a:custGeom>
                <a:avLst/>
                <a:gdLst/>
                <a:ahLst/>
                <a:cxnLst/>
                <a:rect l="l" t="t" r="r" b="b"/>
                <a:pathLst>
                  <a:path w="18384" h="19839" extrusionOk="0">
                    <a:moveTo>
                      <a:pt x="6642" y="1"/>
                    </a:moveTo>
                    <a:lnTo>
                      <a:pt x="0" y="12820"/>
                    </a:lnTo>
                    <a:cubicBezTo>
                      <a:pt x="2465" y="17168"/>
                      <a:pt x="6231" y="18811"/>
                      <a:pt x="8832" y="19445"/>
                    </a:cubicBezTo>
                    <a:cubicBezTo>
                      <a:pt x="9277" y="19564"/>
                      <a:pt x="9688" y="19633"/>
                      <a:pt x="10048" y="19685"/>
                    </a:cubicBezTo>
                    <a:cubicBezTo>
                      <a:pt x="10912" y="19826"/>
                      <a:pt x="11519" y="19839"/>
                      <a:pt x="11702" y="19839"/>
                    </a:cubicBezTo>
                    <a:cubicBezTo>
                      <a:pt x="11740" y="19839"/>
                      <a:pt x="11760" y="19838"/>
                      <a:pt x="11760" y="19838"/>
                    </a:cubicBezTo>
                    <a:cubicBezTo>
                      <a:pt x="13061" y="18263"/>
                      <a:pt x="14138" y="16449"/>
                      <a:pt x="15012" y="14635"/>
                    </a:cubicBezTo>
                    <a:cubicBezTo>
                      <a:pt x="15268" y="14121"/>
                      <a:pt x="15508" y="13591"/>
                      <a:pt x="15713" y="13078"/>
                    </a:cubicBezTo>
                    <a:cubicBezTo>
                      <a:pt x="17664" y="8491"/>
                      <a:pt x="18383" y="4280"/>
                      <a:pt x="18383" y="4280"/>
                    </a:cubicBezTo>
                    <a:lnTo>
                      <a:pt x="16792" y="1849"/>
                    </a:lnTo>
                    <a:lnTo>
                      <a:pt x="66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1678282" y="2075628"/>
                <a:ext cx="861120" cy="860464"/>
              </a:xfrm>
              <a:custGeom>
                <a:avLst/>
                <a:gdLst/>
                <a:ahLst/>
                <a:cxnLst/>
                <a:rect l="l" t="t" r="r" b="b"/>
                <a:pathLst>
                  <a:path w="19685" h="19670" extrusionOk="0">
                    <a:moveTo>
                      <a:pt x="8627" y="0"/>
                    </a:moveTo>
                    <a:lnTo>
                      <a:pt x="5872" y="3166"/>
                    </a:lnTo>
                    <a:lnTo>
                      <a:pt x="4845" y="4330"/>
                    </a:lnTo>
                    <a:lnTo>
                      <a:pt x="1" y="9876"/>
                    </a:lnTo>
                    <a:cubicBezTo>
                      <a:pt x="190" y="11416"/>
                      <a:pt x="514" y="12700"/>
                      <a:pt x="943" y="13778"/>
                    </a:cubicBezTo>
                    <a:cubicBezTo>
                      <a:pt x="1114" y="14172"/>
                      <a:pt x="1285" y="14549"/>
                      <a:pt x="1456" y="14874"/>
                    </a:cubicBezTo>
                    <a:cubicBezTo>
                      <a:pt x="3031" y="17835"/>
                      <a:pt x="5444" y="18981"/>
                      <a:pt x="7190" y="19410"/>
                    </a:cubicBezTo>
                    <a:cubicBezTo>
                      <a:pt x="8111" y="19640"/>
                      <a:pt x="8841" y="19669"/>
                      <a:pt x="9151" y="19669"/>
                    </a:cubicBezTo>
                    <a:cubicBezTo>
                      <a:pt x="9255" y="19669"/>
                      <a:pt x="9312" y="19666"/>
                      <a:pt x="9312" y="19666"/>
                    </a:cubicBezTo>
                    <a:cubicBezTo>
                      <a:pt x="13283" y="18468"/>
                      <a:pt x="19685" y="8593"/>
                      <a:pt x="19685" y="8593"/>
                    </a:cubicBezTo>
                    <a:lnTo>
                      <a:pt x="16416" y="4261"/>
                    </a:lnTo>
                    <a:lnTo>
                      <a:pt x="11400" y="1523"/>
                    </a:lnTo>
                    <a:lnTo>
                      <a:pt x="86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1720232" y="2214075"/>
                <a:ext cx="258402" cy="512210"/>
              </a:xfrm>
              <a:custGeom>
                <a:avLst/>
                <a:gdLst/>
                <a:ahLst/>
                <a:cxnLst/>
                <a:rect l="l" t="t" r="r" b="b"/>
                <a:pathLst>
                  <a:path w="5907" h="11709" extrusionOk="0">
                    <a:moveTo>
                      <a:pt x="4913" y="1"/>
                    </a:moveTo>
                    <a:lnTo>
                      <a:pt x="3886" y="1165"/>
                    </a:lnTo>
                    <a:cubicBezTo>
                      <a:pt x="4366" y="4862"/>
                      <a:pt x="2876" y="8406"/>
                      <a:pt x="0" y="10613"/>
                    </a:cubicBezTo>
                    <a:cubicBezTo>
                      <a:pt x="155" y="11007"/>
                      <a:pt x="326" y="11384"/>
                      <a:pt x="497" y="11709"/>
                    </a:cubicBezTo>
                    <a:cubicBezTo>
                      <a:pt x="4126" y="9073"/>
                      <a:pt x="5906" y="4588"/>
                      <a:pt x="4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2576763" y="2890212"/>
                <a:ext cx="301053" cy="289067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608" extrusionOk="0">
                    <a:moveTo>
                      <a:pt x="6881" y="1"/>
                    </a:moveTo>
                    <a:cubicBezTo>
                      <a:pt x="3766" y="1062"/>
                      <a:pt x="1285" y="3304"/>
                      <a:pt x="0" y="6368"/>
                    </a:cubicBezTo>
                    <a:cubicBezTo>
                      <a:pt x="445" y="6487"/>
                      <a:pt x="856" y="6556"/>
                      <a:pt x="1216" y="6608"/>
                    </a:cubicBezTo>
                    <a:cubicBezTo>
                      <a:pt x="2226" y="4348"/>
                      <a:pt x="3971" y="2585"/>
                      <a:pt x="6180" y="1558"/>
                    </a:cubicBezTo>
                    <a:cubicBezTo>
                      <a:pt x="6436" y="1044"/>
                      <a:pt x="6676" y="514"/>
                      <a:pt x="6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786582" y="1406970"/>
                <a:ext cx="1176347" cy="408097"/>
              </a:xfrm>
              <a:custGeom>
                <a:avLst/>
                <a:gdLst/>
                <a:ahLst/>
                <a:cxnLst/>
                <a:rect l="l" t="t" r="r" b="b"/>
                <a:pathLst>
                  <a:path w="26891" h="9329" extrusionOk="0">
                    <a:moveTo>
                      <a:pt x="23843" y="1"/>
                    </a:moveTo>
                    <a:lnTo>
                      <a:pt x="20198" y="1182"/>
                    </a:lnTo>
                    <a:cubicBezTo>
                      <a:pt x="19633" y="1370"/>
                      <a:pt x="19051" y="1490"/>
                      <a:pt x="18469" y="1525"/>
                    </a:cubicBezTo>
                    <a:lnTo>
                      <a:pt x="2192" y="2671"/>
                    </a:lnTo>
                    <a:cubicBezTo>
                      <a:pt x="1062" y="2910"/>
                      <a:pt x="275" y="3921"/>
                      <a:pt x="309" y="5067"/>
                    </a:cubicBezTo>
                    <a:lnTo>
                      <a:pt x="1" y="8182"/>
                    </a:lnTo>
                    <a:cubicBezTo>
                      <a:pt x="1" y="8182"/>
                      <a:pt x="1402" y="9049"/>
                      <a:pt x="2882" y="9049"/>
                    </a:cubicBezTo>
                    <a:cubicBezTo>
                      <a:pt x="3523" y="9049"/>
                      <a:pt x="4178" y="8887"/>
                      <a:pt x="4741" y="8422"/>
                    </a:cubicBezTo>
                    <a:lnTo>
                      <a:pt x="16586" y="9295"/>
                    </a:lnTo>
                    <a:cubicBezTo>
                      <a:pt x="16987" y="9317"/>
                      <a:pt x="17387" y="9328"/>
                      <a:pt x="17787" y="9328"/>
                    </a:cubicBezTo>
                    <a:cubicBezTo>
                      <a:pt x="19884" y="9328"/>
                      <a:pt x="21968" y="9028"/>
                      <a:pt x="23980" y="8440"/>
                    </a:cubicBezTo>
                    <a:lnTo>
                      <a:pt x="26890" y="7566"/>
                    </a:lnTo>
                    <a:lnTo>
                      <a:pt x="23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7"/>
              <p:cNvSpPr/>
              <p:nvPr/>
            </p:nvSpPr>
            <p:spPr>
              <a:xfrm>
                <a:off x="762655" y="1524945"/>
                <a:ext cx="200702" cy="82853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894" extrusionOk="0">
                    <a:moveTo>
                      <a:pt x="1044" y="0"/>
                    </a:moveTo>
                    <a:cubicBezTo>
                      <a:pt x="898" y="0"/>
                      <a:pt x="754" y="16"/>
                      <a:pt x="616" y="60"/>
                    </a:cubicBezTo>
                    <a:cubicBezTo>
                      <a:pt x="290" y="179"/>
                      <a:pt x="0" y="453"/>
                      <a:pt x="0" y="813"/>
                    </a:cubicBezTo>
                    <a:cubicBezTo>
                      <a:pt x="0" y="1087"/>
                      <a:pt x="188" y="1343"/>
                      <a:pt x="427" y="1498"/>
                    </a:cubicBezTo>
                    <a:cubicBezTo>
                      <a:pt x="667" y="1635"/>
                      <a:pt x="959" y="1703"/>
                      <a:pt x="1233" y="1737"/>
                    </a:cubicBezTo>
                    <a:cubicBezTo>
                      <a:pt x="1857" y="1839"/>
                      <a:pt x="2491" y="1894"/>
                      <a:pt x="3121" y="1894"/>
                    </a:cubicBezTo>
                    <a:cubicBezTo>
                      <a:pt x="3337" y="1894"/>
                      <a:pt x="3552" y="1887"/>
                      <a:pt x="3766" y="1874"/>
                    </a:cubicBezTo>
                    <a:cubicBezTo>
                      <a:pt x="3937" y="1874"/>
                      <a:pt x="4125" y="1857"/>
                      <a:pt x="4279" y="1772"/>
                    </a:cubicBezTo>
                    <a:cubicBezTo>
                      <a:pt x="4450" y="1703"/>
                      <a:pt x="4570" y="1548"/>
                      <a:pt x="4587" y="1361"/>
                    </a:cubicBezTo>
                    <a:cubicBezTo>
                      <a:pt x="4587" y="1087"/>
                      <a:pt x="4296" y="898"/>
                      <a:pt x="4040" y="795"/>
                    </a:cubicBezTo>
                    <a:cubicBezTo>
                      <a:pt x="3269" y="453"/>
                      <a:pt x="2465" y="213"/>
                      <a:pt x="1643" y="60"/>
                    </a:cubicBezTo>
                    <a:cubicBezTo>
                      <a:pt x="1446" y="30"/>
                      <a:pt x="1243" y="0"/>
                      <a:pt x="10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741658" y="1584611"/>
                <a:ext cx="201446" cy="83072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899" extrusionOk="0">
                    <a:moveTo>
                      <a:pt x="1090" y="0"/>
                    </a:moveTo>
                    <a:cubicBezTo>
                      <a:pt x="934" y="0"/>
                      <a:pt x="781" y="19"/>
                      <a:pt x="634" y="65"/>
                    </a:cubicBezTo>
                    <a:cubicBezTo>
                      <a:pt x="309" y="168"/>
                      <a:pt x="17" y="458"/>
                      <a:pt x="17" y="801"/>
                    </a:cubicBezTo>
                    <a:cubicBezTo>
                      <a:pt x="1" y="1092"/>
                      <a:pt x="206" y="1332"/>
                      <a:pt x="446" y="1485"/>
                    </a:cubicBezTo>
                    <a:cubicBezTo>
                      <a:pt x="686" y="1640"/>
                      <a:pt x="959" y="1691"/>
                      <a:pt x="1233" y="1743"/>
                    </a:cubicBezTo>
                    <a:cubicBezTo>
                      <a:pt x="1858" y="1845"/>
                      <a:pt x="2492" y="1899"/>
                      <a:pt x="3129" y="1899"/>
                    </a:cubicBezTo>
                    <a:cubicBezTo>
                      <a:pt x="3347" y="1899"/>
                      <a:pt x="3565" y="1893"/>
                      <a:pt x="3783" y="1880"/>
                    </a:cubicBezTo>
                    <a:cubicBezTo>
                      <a:pt x="3954" y="1862"/>
                      <a:pt x="4143" y="1845"/>
                      <a:pt x="4296" y="1777"/>
                    </a:cubicBezTo>
                    <a:cubicBezTo>
                      <a:pt x="4451" y="1691"/>
                      <a:pt x="4588" y="1537"/>
                      <a:pt x="4588" y="1366"/>
                    </a:cubicBezTo>
                    <a:cubicBezTo>
                      <a:pt x="4605" y="1092"/>
                      <a:pt x="4314" y="903"/>
                      <a:pt x="4057" y="784"/>
                    </a:cubicBezTo>
                    <a:cubicBezTo>
                      <a:pt x="3287" y="458"/>
                      <a:pt x="2482" y="202"/>
                      <a:pt x="1661" y="65"/>
                    </a:cubicBezTo>
                    <a:cubicBezTo>
                      <a:pt x="1473" y="28"/>
                      <a:pt x="1280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741658" y="1643970"/>
                <a:ext cx="201446" cy="82853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894" extrusionOk="0">
                    <a:moveTo>
                      <a:pt x="1059" y="1"/>
                    </a:moveTo>
                    <a:cubicBezTo>
                      <a:pt x="914" y="1"/>
                      <a:pt x="771" y="17"/>
                      <a:pt x="634" y="60"/>
                    </a:cubicBezTo>
                    <a:cubicBezTo>
                      <a:pt x="309" y="180"/>
                      <a:pt x="17" y="471"/>
                      <a:pt x="17" y="813"/>
                    </a:cubicBezTo>
                    <a:cubicBezTo>
                      <a:pt x="1" y="1087"/>
                      <a:pt x="206" y="1344"/>
                      <a:pt x="446" y="1498"/>
                    </a:cubicBezTo>
                    <a:cubicBezTo>
                      <a:pt x="686" y="1634"/>
                      <a:pt x="959" y="1703"/>
                      <a:pt x="1233" y="1737"/>
                    </a:cubicBezTo>
                    <a:cubicBezTo>
                      <a:pt x="1857" y="1839"/>
                      <a:pt x="2490" y="1894"/>
                      <a:pt x="3126" y="1894"/>
                    </a:cubicBezTo>
                    <a:cubicBezTo>
                      <a:pt x="3345" y="1894"/>
                      <a:pt x="3564" y="1887"/>
                      <a:pt x="3783" y="1874"/>
                    </a:cubicBezTo>
                    <a:cubicBezTo>
                      <a:pt x="3954" y="1874"/>
                      <a:pt x="4143" y="1858"/>
                      <a:pt x="4296" y="1771"/>
                    </a:cubicBezTo>
                    <a:cubicBezTo>
                      <a:pt x="4451" y="1703"/>
                      <a:pt x="4588" y="1550"/>
                      <a:pt x="4588" y="1361"/>
                    </a:cubicBezTo>
                    <a:cubicBezTo>
                      <a:pt x="4605" y="1087"/>
                      <a:pt x="4314" y="899"/>
                      <a:pt x="4057" y="796"/>
                    </a:cubicBezTo>
                    <a:cubicBezTo>
                      <a:pt x="3287" y="454"/>
                      <a:pt x="2482" y="215"/>
                      <a:pt x="1661" y="60"/>
                    </a:cubicBezTo>
                    <a:cubicBezTo>
                      <a:pt x="1462" y="30"/>
                      <a:pt x="1259" y="1"/>
                      <a:pt x="10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741658" y="1703636"/>
                <a:ext cx="201446" cy="8311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900" extrusionOk="0">
                    <a:moveTo>
                      <a:pt x="1090" y="0"/>
                    </a:moveTo>
                    <a:cubicBezTo>
                      <a:pt x="934" y="0"/>
                      <a:pt x="781" y="19"/>
                      <a:pt x="634" y="65"/>
                    </a:cubicBezTo>
                    <a:cubicBezTo>
                      <a:pt x="309" y="168"/>
                      <a:pt x="17" y="459"/>
                      <a:pt x="17" y="802"/>
                    </a:cubicBezTo>
                    <a:cubicBezTo>
                      <a:pt x="1" y="1092"/>
                      <a:pt x="206" y="1350"/>
                      <a:pt x="446" y="1486"/>
                    </a:cubicBezTo>
                    <a:cubicBezTo>
                      <a:pt x="686" y="1640"/>
                      <a:pt x="959" y="1692"/>
                      <a:pt x="1233" y="1742"/>
                    </a:cubicBezTo>
                    <a:cubicBezTo>
                      <a:pt x="1857" y="1844"/>
                      <a:pt x="2490" y="1899"/>
                      <a:pt x="3126" y="1899"/>
                    </a:cubicBezTo>
                    <a:cubicBezTo>
                      <a:pt x="3345" y="1899"/>
                      <a:pt x="3564" y="1893"/>
                      <a:pt x="3783" y="1879"/>
                    </a:cubicBezTo>
                    <a:cubicBezTo>
                      <a:pt x="3954" y="1863"/>
                      <a:pt x="4143" y="1845"/>
                      <a:pt x="4296" y="1777"/>
                    </a:cubicBezTo>
                    <a:cubicBezTo>
                      <a:pt x="4451" y="1692"/>
                      <a:pt x="4588" y="1537"/>
                      <a:pt x="4588" y="1366"/>
                    </a:cubicBezTo>
                    <a:cubicBezTo>
                      <a:pt x="4605" y="1092"/>
                      <a:pt x="4314" y="904"/>
                      <a:pt x="4057" y="784"/>
                    </a:cubicBezTo>
                    <a:cubicBezTo>
                      <a:pt x="3287" y="459"/>
                      <a:pt x="2482" y="202"/>
                      <a:pt x="1661" y="65"/>
                    </a:cubicBezTo>
                    <a:cubicBezTo>
                      <a:pt x="1473" y="28"/>
                      <a:pt x="1280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12784" y="1487151"/>
                <a:ext cx="202189" cy="144577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3305" extrusionOk="0">
                    <a:moveTo>
                      <a:pt x="3086" y="1"/>
                    </a:moveTo>
                    <a:cubicBezTo>
                      <a:pt x="2649" y="1"/>
                      <a:pt x="2175" y="95"/>
                      <a:pt x="1643" y="239"/>
                    </a:cubicBezTo>
                    <a:cubicBezTo>
                      <a:pt x="788" y="530"/>
                      <a:pt x="0" y="2636"/>
                      <a:pt x="600" y="3200"/>
                    </a:cubicBezTo>
                    <a:cubicBezTo>
                      <a:pt x="680" y="3273"/>
                      <a:pt x="766" y="3305"/>
                      <a:pt x="855" y="3305"/>
                    </a:cubicBezTo>
                    <a:cubicBezTo>
                      <a:pt x="1457" y="3305"/>
                      <a:pt x="2209" y="1865"/>
                      <a:pt x="2209" y="1865"/>
                    </a:cubicBezTo>
                    <a:cubicBezTo>
                      <a:pt x="2520" y="1972"/>
                      <a:pt x="2959" y="2100"/>
                      <a:pt x="3349" y="2100"/>
                    </a:cubicBezTo>
                    <a:cubicBezTo>
                      <a:pt x="3581" y="2100"/>
                      <a:pt x="3795" y="2055"/>
                      <a:pt x="3955" y="1933"/>
                    </a:cubicBezTo>
                    <a:cubicBezTo>
                      <a:pt x="4382" y="1609"/>
                      <a:pt x="4622" y="1061"/>
                      <a:pt x="4587" y="530"/>
                    </a:cubicBezTo>
                    <a:cubicBezTo>
                      <a:pt x="4121" y="149"/>
                      <a:pt x="3633" y="1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4524944" y="631885"/>
                <a:ext cx="239635" cy="87096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991" extrusionOk="0">
                    <a:moveTo>
                      <a:pt x="4262" y="0"/>
                    </a:moveTo>
                    <a:cubicBezTo>
                      <a:pt x="2893" y="0"/>
                      <a:pt x="326" y="774"/>
                      <a:pt x="326" y="774"/>
                    </a:cubicBezTo>
                    <a:lnTo>
                      <a:pt x="0" y="1151"/>
                    </a:lnTo>
                    <a:lnTo>
                      <a:pt x="308" y="1990"/>
                    </a:lnTo>
                    <a:cubicBezTo>
                      <a:pt x="308" y="1990"/>
                      <a:pt x="1472" y="1853"/>
                      <a:pt x="1524" y="1853"/>
                    </a:cubicBezTo>
                    <a:cubicBezTo>
                      <a:pt x="1593" y="1853"/>
                      <a:pt x="5477" y="998"/>
                      <a:pt x="5067" y="244"/>
                    </a:cubicBezTo>
                    <a:cubicBezTo>
                      <a:pt x="4969" y="68"/>
                      <a:pt x="4668" y="0"/>
                      <a:pt x="4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7"/>
              <p:cNvSpPr/>
              <p:nvPr/>
            </p:nvSpPr>
            <p:spPr>
              <a:xfrm>
                <a:off x="4531680" y="665743"/>
                <a:ext cx="253152" cy="94402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2158" extrusionOk="0">
                    <a:moveTo>
                      <a:pt x="3064" y="0"/>
                    </a:moveTo>
                    <a:cubicBezTo>
                      <a:pt x="2158" y="0"/>
                      <a:pt x="1" y="703"/>
                      <a:pt x="1" y="703"/>
                    </a:cubicBezTo>
                    <a:lnTo>
                      <a:pt x="446" y="2157"/>
                    </a:lnTo>
                    <a:lnTo>
                      <a:pt x="994" y="2141"/>
                    </a:lnTo>
                    <a:lnTo>
                      <a:pt x="2722" y="1387"/>
                    </a:lnTo>
                    <a:cubicBezTo>
                      <a:pt x="2722" y="1387"/>
                      <a:pt x="4454" y="1880"/>
                      <a:pt x="5263" y="1880"/>
                    </a:cubicBezTo>
                    <a:cubicBezTo>
                      <a:pt x="5487" y="1880"/>
                      <a:pt x="5640" y="1843"/>
                      <a:pt x="5666" y="1746"/>
                    </a:cubicBezTo>
                    <a:cubicBezTo>
                      <a:pt x="5786" y="1301"/>
                      <a:pt x="3988" y="0"/>
                      <a:pt x="3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4557882" y="734157"/>
                <a:ext cx="235917" cy="9068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073" extrusionOk="0">
                    <a:moveTo>
                      <a:pt x="2542" y="1"/>
                    </a:moveTo>
                    <a:cubicBezTo>
                      <a:pt x="1579" y="1"/>
                      <a:pt x="0" y="388"/>
                      <a:pt x="0" y="388"/>
                    </a:cubicBezTo>
                    <a:lnTo>
                      <a:pt x="0" y="1928"/>
                    </a:lnTo>
                    <a:lnTo>
                      <a:pt x="548" y="1962"/>
                    </a:lnTo>
                    <a:lnTo>
                      <a:pt x="2346" y="1364"/>
                    </a:lnTo>
                    <a:cubicBezTo>
                      <a:pt x="2346" y="1364"/>
                      <a:pt x="4206" y="2073"/>
                      <a:pt x="4946" y="2073"/>
                    </a:cubicBezTo>
                    <a:cubicBezTo>
                      <a:pt x="5104" y="2073"/>
                      <a:pt x="5211" y="2041"/>
                      <a:pt x="5238" y="1962"/>
                    </a:cubicBezTo>
                    <a:cubicBezTo>
                      <a:pt x="5393" y="1535"/>
                      <a:pt x="3715" y="97"/>
                      <a:pt x="2791" y="11"/>
                    </a:cubicBezTo>
                    <a:cubicBezTo>
                      <a:pt x="2714" y="4"/>
                      <a:pt x="2631" y="1"/>
                      <a:pt x="2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4561644" y="803796"/>
                <a:ext cx="235873" cy="90421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2067" extrusionOk="0">
                    <a:moveTo>
                      <a:pt x="2539" y="1"/>
                    </a:moveTo>
                    <a:cubicBezTo>
                      <a:pt x="1576" y="1"/>
                      <a:pt x="1" y="388"/>
                      <a:pt x="1" y="388"/>
                    </a:cubicBezTo>
                    <a:lnTo>
                      <a:pt x="1" y="1929"/>
                    </a:lnTo>
                    <a:lnTo>
                      <a:pt x="548" y="1963"/>
                    </a:lnTo>
                    <a:lnTo>
                      <a:pt x="2345" y="1363"/>
                    </a:lnTo>
                    <a:cubicBezTo>
                      <a:pt x="2345" y="1363"/>
                      <a:pt x="4222" y="2067"/>
                      <a:pt x="4956" y="2067"/>
                    </a:cubicBezTo>
                    <a:cubicBezTo>
                      <a:pt x="5108" y="2067"/>
                      <a:pt x="5212" y="2036"/>
                      <a:pt x="5238" y="1963"/>
                    </a:cubicBezTo>
                    <a:cubicBezTo>
                      <a:pt x="5392" y="1534"/>
                      <a:pt x="3714" y="80"/>
                      <a:pt x="2790" y="12"/>
                    </a:cubicBezTo>
                    <a:cubicBezTo>
                      <a:pt x="2713" y="4"/>
                      <a:pt x="2628" y="1"/>
                      <a:pt x="2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3527648" y="665743"/>
                <a:ext cx="1100712" cy="651451"/>
              </a:xfrm>
              <a:custGeom>
                <a:avLst/>
                <a:gdLst/>
                <a:ahLst/>
                <a:cxnLst/>
                <a:rect l="l" t="t" r="r" b="b"/>
                <a:pathLst>
                  <a:path w="25162" h="14892" extrusionOk="0">
                    <a:moveTo>
                      <a:pt x="23125" y="0"/>
                    </a:moveTo>
                    <a:cubicBezTo>
                      <a:pt x="23125" y="0"/>
                      <a:pt x="17596" y="2602"/>
                      <a:pt x="16535" y="3013"/>
                    </a:cubicBezTo>
                    <a:cubicBezTo>
                      <a:pt x="15491" y="3424"/>
                      <a:pt x="1148" y="7155"/>
                      <a:pt x="1148" y="7155"/>
                    </a:cubicBezTo>
                    <a:lnTo>
                      <a:pt x="0" y="8816"/>
                    </a:lnTo>
                    <a:lnTo>
                      <a:pt x="1233" y="14892"/>
                    </a:lnTo>
                    <a:cubicBezTo>
                      <a:pt x="1233" y="14892"/>
                      <a:pt x="11982" y="12358"/>
                      <a:pt x="15080" y="10459"/>
                    </a:cubicBezTo>
                    <a:cubicBezTo>
                      <a:pt x="18161" y="8542"/>
                      <a:pt x="21498" y="6196"/>
                      <a:pt x="22406" y="5940"/>
                    </a:cubicBezTo>
                    <a:cubicBezTo>
                      <a:pt x="22406" y="5940"/>
                      <a:pt x="24076" y="7565"/>
                      <a:pt x="24651" y="7565"/>
                    </a:cubicBezTo>
                    <a:cubicBezTo>
                      <a:pt x="24698" y="7565"/>
                      <a:pt x="24737" y="7555"/>
                      <a:pt x="24768" y="7532"/>
                    </a:cubicBezTo>
                    <a:cubicBezTo>
                      <a:pt x="25161" y="7241"/>
                      <a:pt x="24186" y="5119"/>
                      <a:pt x="24186" y="5119"/>
                    </a:cubicBezTo>
                    <a:lnTo>
                      <a:pt x="23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1792889" y="975444"/>
                <a:ext cx="1883922" cy="1556972"/>
              </a:xfrm>
              <a:custGeom>
                <a:avLst/>
                <a:gdLst/>
                <a:ahLst/>
                <a:cxnLst/>
                <a:rect l="l" t="t" r="r" b="b"/>
                <a:pathLst>
                  <a:path w="43066" h="35592" extrusionOk="0">
                    <a:moveTo>
                      <a:pt x="38354" y="1"/>
                    </a:moveTo>
                    <a:cubicBezTo>
                      <a:pt x="38100" y="1"/>
                      <a:pt x="37844" y="3"/>
                      <a:pt x="37588" y="7"/>
                    </a:cubicBezTo>
                    <a:cubicBezTo>
                      <a:pt x="32693" y="59"/>
                      <a:pt x="27660" y="931"/>
                      <a:pt x="24614" y="1547"/>
                    </a:cubicBezTo>
                    <a:cubicBezTo>
                      <a:pt x="22868" y="1907"/>
                      <a:pt x="21772" y="2197"/>
                      <a:pt x="21772" y="2197"/>
                    </a:cubicBezTo>
                    <a:lnTo>
                      <a:pt x="19239" y="2985"/>
                    </a:lnTo>
                    <a:cubicBezTo>
                      <a:pt x="18502" y="3003"/>
                      <a:pt x="17783" y="3037"/>
                      <a:pt x="17065" y="3105"/>
                    </a:cubicBezTo>
                    <a:cubicBezTo>
                      <a:pt x="10921" y="3687"/>
                      <a:pt x="5580" y="6100"/>
                      <a:pt x="2584" y="7743"/>
                    </a:cubicBezTo>
                    <a:cubicBezTo>
                      <a:pt x="2568" y="7761"/>
                      <a:pt x="2534" y="7777"/>
                      <a:pt x="2516" y="7795"/>
                    </a:cubicBezTo>
                    <a:cubicBezTo>
                      <a:pt x="1541" y="8325"/>
                      <a:pt x="822" y="8770"/>
                      <a:pt x="411" y="9044"/>
                    </a:cubicBezTo>
                    <a:lnTo>
                      <a:pt x="0" y="9301"/>
                    </a:lnTo>
                    <a:cubicBezTo>
                      <a:pt x="17" y="9609"/>
                      <a:pt x="35" y="9918"/>
                      <a:pt x="69" y="10226"/>
                    </a:cubicBezTo>
                    <a:cubicBezTo>
                      <a:pt x="599" y="15566"/>
                      <a:pt x="3200" y="19332"/>
                      <a:pt x="3200" y="19332"/>
                    </a:cubicBezTo>
                    <a:lnTo>
                      <a:pt x="5854" y="18389"/>
                    </a:lnTo>
                    <a:lnTo>
                      <a:pt x="5871" y="18389"/>
                    </a:lnTo>
                    <a:lnTo>
                      <a:pt x="11023" y="16541"/>
                    </a:lnTo>
                    <a:lnTo>
                      <a:pt x="6007" y="25151"/>
                    </a:lnTo>
                    <a:cubicBezTo>
                      <a:pt x="6007" y="25151"/>
                      <a:pt x="5802" y="27958"/>
                      <a:pt x="11023" y="32665"/>
                    </a:cubicBezTo>
                    <a:cubicBezTo>
                      <a:pt x="13605" y="35002"/>
                      <a:pt x="17658" y="35592"/>
                      <a:pt x="21094" y="35592"/>
                    </a:cubicBezTo>
                    <a:cubicBezTo>
                      <a:pt x="24604" y="35592"/>
                      <a:pt x="27471" y="34976"/>
                      <a:pt x="27471" y="34976"/>
                    </a:cubicBezTo>
                    <a:cubicBezTo>
                      <a:pt x="27711" y="34684"/>
                      <a:pt x="27951" y="34360"/>
                      <a:pt x="28190" y="34034"/>
                    </a:cubicBezTo>
                    <a:cubicBezTo>
                      <a:pt x="33257" y="26760"/>
                      <a:pt x="32983" y="13615"/>
                      <a:pt x="32983" y="13615"/>
                    </a:cubicBezTo>
                    <a:lnTo>
                      <a:pt x="40069" y="11474"/>
                    </a:lnTo>
                    <a:lnTo>
                      <a:pt x="42568" y="10721"/>
                    </a:lnTo>
                    <a:cubicBezTo>
                      <a:pt x="43065" y="5296"/>
                      <a:pt x="40806" y="75"/>
                      <a:pt x="40806" y="75"/>
                    </a:cubicBezTo>
                    <a:cubicBezTo>
                      <a:pt x="40005" y="23"/>
                      <a:pt x="39186" y="1"/>
                      <a:pt x="38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1847524" y="1150198"/>
                <a:ext cx="754776" cy="267326"/>
              </a:xfrm>
              <a:custGeom>
                <a:avLst/>
                <a:gdLst/>
                <a:ahLst/>
                <a:cxnLst/>
                <a:rect l="l" t="t" r="r" b="b"/>
                <a:pathLst>
                  <a:path w="17254" h="6111" extrusionOk="0">
                    <a:moveTo>
                      <a:pt x="16860" y="0"/>
                    </a:moveTo>
                    <a:cubicBezTo>
                      <a:pt x="16671" y="0"/>
                      <a:pt x="12255" y="51"/>
                      <a:pt x="7926" y="1797"/>
                    </a:cubicBezTo>
                    <a:cubicBezTo>
                      <a:pt x="3647" y="3526"/>
                      <a:pt x="292" y="5341"/>
                      <a:pt x="258" y="5357"/>
                    </a:cubicBezTo>
                    <a:cubicBezTo>
                      <a:pt x="69" y="5460"/>
                      <a:pt x="0" y="5717"/>
                      <a:pt x="103" y="5905"/>
                    </a:cubicBezTo>
                    <a:cubicBezTo>
                      <a:pt x="171" y="6042"/>
                      <a:pt x="308" y="6110"/>
                      <a:pt x="445" y="6110"/>
                    </a:cubicBezTo>
                    <a:cubicBezTo>
                      <a:pt x="514" y="6110"/>
                      <a:pt x="582" y="6094"/>
                      <a:pt x="651" y="6060"/>
                    </a:cubicBezTo>
                    <a:cubicBezTo>
                      <a:pt x="685" y="6042"/>
                      <a:pt x="3989" y="4245"/>
                      <a:pt x="8216" y="2550"/>
                    </a:cubicBezTo>
                    <a:cubicBezTo>
                      <a:pt x="12410" y="856"/>
                      <a:pt x="16826" y="804"/>
                      <a:pt x="16860" y="804"/>
                    </a:cubicBezTo>
                    <a:cubicBezTo>
                      <a:pt x="17082" y="804"/>
                      <a:pt x="17253" y="617"/>
                      <a:pt x="17253" y="393"/>
                    </a:cubicBezTo>
                    <a:cubicBezTo>
                      <a:pt x="17253" y="171"/>
                      <a:pt x="17082" y="0"/>
                      <a:pt x="16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2783405" y="1013151"/>
                <a:ext cx="733822" cy="110150"/>
              </a:xfrm>
              <a:custGeom>
                <a:avLst/>
                <a:gdLst/>
                <a:ahLst/>
                <a:cxnLst/>
                <a:rect l="l" t="t" r="r" b="b"/>
                <a:pathLst>
                  <a:path w="16775" h="2518" extrusionOk="0">
                    <a:moveTo>
                      <a:pt x="14786" y="1"/>
                    </a:moveTo>
                    <a:cubicBezTo>
                      <a:pt x="9577" y="1"/>
                      <a:pt x="775" y="1652"/>
                      <a:pt x="361" y="1730"/>
                    </a:cubicBezTo>
                    <a:cubicBezTo>
                      <a:pt x="137" y="1764"/>
                      <a:pt x="1" y="1986"/>
                      <a:pt x="35" y="2191"/>
                    </a:cubicBezTo>
                    <a:cubicBezTo>
                      <a:pt x="69" y="2397"/>
                      <a:pt x="240" y="2517"/>
                      <a:pt x="429" y="2517"/>
                    </a:cubicBezTo>
                    <a:lnTo>
                      <a:pt x="498" y="2517"/>
                    </a:lnTo>
                    <a:cubicBezTo>
                      <a:pt x="605" y="2501"/>
                      <a:pt x="9675" y="794"/>
                      <a:pt x="14819" y="794"/>
                    </a:cubicBezTo>
                    <a:cubicBezTo>
                      <a:pt x="15366" y="794"/>
                      <a:pt x="15870" y="813"/>
                      <a:pt x="16313" y="856"/>
                    </a:cubicBezTo>
                    <a:cubicBezTo>
                      <a:pt x="16332" y="859"/>
                      <a:pt x="16351" y="861"/>
                      <a:pt x="16370" y="861"/>
                    </a:cubicBezTo>
                    <a:cubicBezTo>
                      <a:pt x="16569" y="861"/>
                      <a:pt x="16742" y="700"/>
                      <a:pt x="16758" y="497"/>
                    </a:cubicBezTo>
                    <a:cubicBezTo>
                      <a:pt x="16775" y="292"/>
                      <a:pt x="16621" y="87"/>
                      <a:pt x="16398" y="69"/>
                    </a:cubicBezTo>
                    <a:cubicBezTo>
                      <a:pt x="15918" y="22"/>
                      <a:pt x="15375" y="1"/>
                      <a:pt x="14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3437800" y="975444"/>
                <a:ext cx="238935" cy="501974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11475" extrusionOk="0">
                    <a:moveTo>
                      <a:pt x="757" y="1"/>
                    </a:moveTo>
                    <a:cubicBezTo>
                      <a:pt x="505" y="1"/>
                      <a:pt x="253" y="3"/>
                      <a:pt x="0" y="7"/>
                    </a:cubicBezTo>
                    <a:cubicBezTo>
                      <a:pt x="1678" y="3567"/>
                      <a:pt x="2533" y="7521"/>
                      <a:pt x="2465" y="11474"/>
                    </a:cubicBezTo>
                    <a:lnTo>
                      <a:pt x="4964" y="10721"/>
                    </a:lnTo>
                    <a:cubicBezTo>
                      <a:pt x="5461" y="5296"/>
                      <a:pt x="3202" y="75"/>
                      <a:pt x="3202" y="75"/>
                    </a:cubicBezTo>
                    <a:cubicBezTo>
                      <a:pt x="2401" y="23"/>
                      <a:pt x="1582" y="1"/>
                      <a:pt x="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792889" y="1316422"/>
                <a:ext cx="256127" cy="504686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1537" extrusionOk="0">
                    <a:moveTo>
                      <a:pt x="2516" y="0"/>
                    </a:moveTo>
                    <a:cubicBezTo>
                      <a:pt x="907" y="872"/>
                      <a:pt x="0" y="1506"/>
                      <a:pt x="0" y="1506"/>
                    </a:cubicBezTo>
                    <a:cubicBezTo>
                      <a:pt x="291" y="7326"/>
                      <a:pt x="3200" y="11537"/>
                      <a:pt x="3200" y="11537"/>
                    </a:cubicBezTo>
                    <a:lnTo>
                      <a:pt x="5854" y="10594"/>
                    </a:lnTo>
                    <a:cubicBezTo>
                      <a:pt x="3663" y="7531"/>
                      <a:pt x="2481" y="3766"/>
                      <a:pt x="2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2539319" y="1043115"/>
                <a:ext cx="331018" cy="202014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4618" extrusionOk="0">
                    <a:moveTo>
                      <a:pt x="7566" y="0"/>
                    </a:moveTo>
                    <a:lnTo>
                      <a:pt x="7566" y="0"/>
                    </a:lnTo>
                    <a:cubicBezTo>
                      <a:pt x="5804" y="360"/>
                      <a:pt x="4708" y="634"/>
                      <a:pt x="4708" y="634"/>
                    </a:cubicBezTo>
                    <a:lnTo>
                      <a:pt x="2192" y="1438"/>
                    </a:lnTo>
                    <a:cubicBezTo>
                      <a:pt x="1438" y="1456"/>
                      <a:pt x="719" y="1490"/>
                      <a:pt x="1" y="1558"/>
                    </a:cubicBezTo>
                    <a:cubicBezTo>
                      <a:pt x="18" y="2448"/>
                      <a:pt x="463" y="3338"/>
                      <a:pt x="1165" y="3903"/>
                    </a:cubicBezTo>
                    <a:cubicBezTo>
                      <a:pt x="1762" y="4380"/>
                      <a:pt x="2525" y="4617"/>
                      <a:pt x="3290" y="4617"/>
                    </a:cubicBezTo>
                    <a:cubicBezTo>
                      <a:pt x="3732" y="4617"/>
                      <a:pt x="4175" y="4539"/>
                      <a:pt x="4588" y="4382"/>
                    </a:cubicBezTo>
                    <a:cubicBezTo>
                      <a:pt x="5735" y="3955"/>
                      <a:pt x="6625" y="3012"/>
                      <a:pt x="7105" y="1901"/>
                    </a:cubicBezTo>
                    <a:cubicBezTo>
                      <a:pt x="7361" y="1301"/>
                      <a:pt x="7515" y="650"/>
                      <a:pt x="7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2289241" y="539500"/>
                <a:ext cx="553418" cy="382900"/>
              </a:xfrm>
              <a:custGeom>
                <a:avLst/>
                <a:gdLst/>
                <a:ahLst/>
                <a:cxnLst/>
                <a:rect l="l" t="t" r="r" b="b"/>
                <a:pathLst>
                  <a:path w="12651" h="8753" extrusionOk="0">
                    <a:moveTo>
                      <a:pt x="8182" y="1"/>
                    </a:moveTo>
                    <a:cubicBezTo>
                      <a:pt x="7303" y="1"/>
                      <a:pt x="6429" y="265"/>
                      <a:pt x="5581" y="542"/>
                    </a:cubicBezTo>
                    <a:cubicBezTo>
                      <a:pt x="4656" y="850"/>
                      <a:pt x="3716" y="1175"/>
                      <a:pt x="2723" y="1193"/>
                    </a:cubicBezTo>
                    <a:cubicBezTo>
                      <a:pt x="2425" y="1193"/>
                      <a:pt x="2119" y="1164"/>
                      <a:pt x="1821" y="1164"/>
                    </a:cubicBezTo>
                    <a:cubicBezTo>
                      <a:pt x="1502" y="1164"/>
                      <a:pt x="1191" y="1196"/>
                      <a:pt x="909" y="1329"/>
                    </a:cubicBezTo>
                    <a:cubicBezTo>
                      <a:pt x="327" y="1603"/>
                      <a:pt x="1" y="2254"/>
                      <a:pt x="53" y="2870"/>
                    </a:cubicBezTo>
                    <a:cubicBezTo>
                      <a:pt x="87" y="3486"/>
                      <a:pt x="429" y="4050"/>
                      <a:pt x="874" y="4495"/>
                    </a:cubicBezTo>
                    <a:cubicBezTo>
                      <a:pt x="1336" y="4924"/>
                      <a:pt x="1918" y="5232"/>
                      <a:pt x="2483" y="5522"/>
                    </a:cubicBezTo>
                    <a:cubicBezTo>
                      <a:pt x="3869" y="6207"/>
                      <a:pt x="5444" y="6533"/>
                      <a:pt x="6916" y="7012"/>
                    </a:cubicBezTo>
                    <a:cubicBezTo>
                      <a:pt x="8063" y="7389"/>
                      <a:pt x="9141" y="7850"/>
                      <a:pt x="10014" y="8637"/>
                    </a:cubicBezTo>
                    <a:cubicBezTo>
                      <a:pt x="10014" y="8637"/>
                      <a:pt x="10346" y="8752"/>
                      <a:pt x="10698" y="8752"/>
                    </a:cubicBezTo>
                    <a:cubicBezTo>
                      <a:pt x="10923" y="8752"/>
                      <a:pt x="11155" y="8706"/>
                      <a:pt x="11315" y="8553"/>
                    </a:cubicBezTo>
                    <a:cubicBezTo>
                      <a:pt x="11503" y="8364"/>
                      <a:pt x="12051" y="7063"/>
                      <a:pt x="12342" y="5643"/>
                    </a:cubicBezTo>
                    <a:cubicBezTo>
                      <a:pt x="12650" y="4016"/>
                      <a:pt x="12633" y="2270"/>
                      <a:pt x="11366" y="1877"/>
                    </a:cubicBezTo>
                    <a:cubicBezTo>
                      <a:pt x="11161" y="1449"/>
                      <a:pt x="11332" y="832"/>
                      <a:pt x="11760" y="611"/>
                    </a:cubicBezTo>
                    <a:lnTo>
                      <a:pt x="11760" y="611"/>
                    </a:lnTo>
                    <a:cubicBezTo>
                      <a:pt x="11332" y="627"/>
                      <a:pt x="10905" y="1021"/>
                      <a:pt x="10973" y="1449"/>
                    </a:cubicBezTo>
                    <a:cubicBezTo>
                      <a:pt x="10613" y="559"/>
                      <a:pt x="9467" y="79"/>
                      <a:pt x="8474" y="11"/>
                    </a:cubicBezTo>
                    <a:cubicBezTo>
                      <a:pt x="8377" y="4"/>
                      <a:pt x="8279" y="1"/>
                      <a:pt x="8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2590236" y="705418"/>
                <a:ext cx="238935" cy="2169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4960" extrusionOk="0">
                    <a:moveTo>
                      <a:pt x="1326" y="0"/>
                    </a:moveTo>
                    <a:cubicBezTo>
                      <a:pt x="789" y="0"/>
                      <a:pt x="429" y="52"/>
                      <a:pt x="429" y="52"/>
                    </a:cubicBezTo>
                    <a:lnTo>
                      <a:pt x="1" y="1610"/>
                    </a:lnTo>
                    <a:lnTo>
                      <a:pt x="35" y="3219"/>
                    </a:lnTo>
                    <a:cubicBezTo>
                      <a:pt x="1182" y="3596"/>
                      <a:pt x="2260" y="4057"/>
                      <a:pt x="3133" y="4844"/>
                    </a:cubicBezTo>
                    <a:cubicBezTo>
                      <a:pt x="3133" y="4844"/>
                      <a:pt x="3465" y="4959"/>
                      <a:pt x="3817" y="4959"/>
                    </a:cubicBezTo>
                    <a:cubicBezTo>
                      <a:pt x="4042" y="4959"/>
                      <a:pt x="4274" y="4913"/>
                      <a:pt x="4434" y="4760"/>
                    </a:cubicBezTo>
                    <a:cubicBezTo>
                      <a:pt x="4622" y="4571"/>
                      <a:pt x="5170" y="3270"/>
                      <a:pt x="5461" y="1850"/>
                    </a:cubicBezTo>
                    <a:cubicBezTo>
                      <a:pt x="4532" y="250"/>
                      <a:pt x="2504" y="0"/>
                      <a:pt x="1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2590236" y="864905"/>
                <a:ext cx="212688" cy="329662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7536" extrusionOk="0">
                    <a:moveTo>
                      <a:pt x="3047" y="0"/>
                    </a:moveTo>
                    <a:lnTo>
                      <a:pt x="1952" y="1643"/>
                    </a:lnTo>
                    <a:lnTo>
                      <a:pt x="1" y="4571"/>
                    </a:lnTo>
                    <a:cubicBezTo>
                      <a:pt x="155" y="5324"/>
                      <a:pt x="206" y="5991"/>
                      <a:pt x="377" y="6505"/>
                    </a:cubicBezTo>
                    <a:cubicBezTo>
                      <a:pt x="571" y="7135"/>
                      <a:pt x="917" y="7536"/>
                      <a:pt x="1774" y="7536"/>
                    </a:cubicBezTo>
                    <a:cubicBezTo>
                      <a:pt x="1826" y="7536"/>
                      <a:pt x="1880" y="7534"/>
                      <a:pt x="1935" y="7532"/>
                    </a:cubicBezTo>
                    <a:cubicBezTo>
                      <a:pt x="3202" y="7463"/>
                      <a:pt x="3989" y="6659"/>
                      <a:pt x="4451" y="5854"/>
                    </a:cubicBezTo>
                    <a:cubicBezTo>
                      <a:pt x="4845" y="5153"/>
                      <a:pt x="4862" y="4297"/>
                      <a:pt x="4553" y="3561"/>
                    </a:cubicBezTo>
                    <a:lnTo>
                      <a:pt x="3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2590236" y="935288"/>
                <a:ext cx="155076" cy="214219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897" extrusionOk="0">
                    <a:moveTo>
                      <a:pt x="2472" y="1"/>
                    </a:moveTo>
                    <a:cubicBezTo>
                      <a:pt x="2298" y="1"/>
                      <a:pt x="2124" y="12"/>
                      <a:pt x="1952" y="34"/>
                    </a:cubicBezTo>
                    <a:lnTo>
                      <a:pt x="1" y="2962"/>
                    </a:lnTo>
                    <a:cubicBezTo>
                      <a:pt x="155" y="3715"/>
                      <a:pt x="206" y="4382"/>
                      <a:pt x="377" y="4896"/>
                    </a:cubicBezTo>
                    <a:cubicBezTo>
                      <a:pt x="397" y="4896"/>
                      <a:pt x="416" y="4896"/>
                      <a:pt x="436" y="4896"/>
                    </a:cubicBezTo>
                    <a:cubicBezTo>
                      <a:pt x="1051" y="4896"/>
                      <a:pt x="1676" y="4626"/>
                      <a:pt x="2141" y="4211"/>
                    </a:cubicBezTo>
                    <a:cubicBezTo>
                      <a:pt x="2671" y="3715"/>
                      <a:pt x="3031" y="3031"/>
                      <a:pt x="3218" y="2328"/>
                    </a:cubicBezTo>
                    <a:cubicBezTo>
                      <a:pt x="3424" y="1627"/>
                      <a:pt x="3476" y="890"/>
                      <a:pt x="3544" y="155"/>
                    </a:cubicBezTo>
                    <a:cubicBezTo>
                      <a:pt x="3197" y="50"/>
                      <a:pt x="2835" y="1"/>
                      <a:pt x="2472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2379876" y="707649"/>
                <a:ext cx="395367" cy="384300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785" extrusionOk="0">
                    <a:moveTo>
                      <a:pt x="5238" y="1"/>
                    </a:moveTo>
                    <a:lnTo>
                      <a:pt x="5238" y="1"/>
                    </a:lnTo>
                    <a:cubicBezTo>
                      <a:pt x="4639" y="167"/>
                      <a:pt x="4022" y="256"/>
                      <a:pt x="3407" y="256"/>
                    </a:cubicBezTo>
                    <a:cubicBezTo>
                      <a:pt x="3195" y="256"/>
                      <a:pt x="2984" y="246"/>
                      <a:pt x="2773" y="224"/>
                    </a:cubicBezTo>
                    <a:cubicBezTo>
                      <a:pt x="2405" y="193"/>
                      <a:pt x="2051" y="135"/>
                      <a:pt x="1686" y="135"/>
                    </a:cubicBezTo>
                    <a:cubicBezTo>
                      <a:pt x="1643" y="135"/>
                      <a:pt x="1600" y="136"/>
                      <a:pt x="1557" y="138"/>
                    </a:cubicBezTo>
                    <a:cubicBezTo>
                      <a:pt x="1164" y="156"/>
                      <a:pt x="754" y="275"/>
                      <a:pt x="462" y="549"/>
                    </a:cubicBezTo>
                    <a:cubicBezTo>
                      <a:pt x="172" y="822"/>
                      <a:pt x="1" y="1354"/>
                      <a:pt x="188" y="1713"/>
                    </a:cubicBezTo>
                    <a:lnTo>
                      <a:pt x="1644" y="6437"/>
                    </a:lnTo>
                    <a:cubicBezTo>
                      <a:pt x="1883" y="7395"/>
                      <a:pt x="2550" y="8046"/>
                      <a:pt x="3047" y="8388"/>
                    </a:cubicBezTo>
                    <a:cubicBezTo>
                      <a:pt x="3415" y="8633"/>
                      <a:pt x="3870" y="8784"/>
                      <a:pt x="4374" y="8784"/>
                    </a:cubicBezTo>
                    <a:cubicBezTo>
                      <a:pt x="4644" y="8784"/>
                      <a:pt x="4928" y="8741"/>
                      <a:pt x="5220" y="8645"/>
                    </a:cubicBezTo>
                    <a:cubicBezTo>
                      <a:pt x="7326" y="7926"/>
                      <a:pt x="8730" y="6831"/>
                      <a:pt x="8199" y="4640"/>
                    </a:cubicBezTo>
                    <a:lnTo>
                      <a:pt x="7856" y="3595"/>
                    </a:lnTo>
                    <a:cubicBezTo>
                      <a:pt x="8267" y="3424"/>
                      <a:pt x="8730" y="3031"/>
                      <a:pt x="8901" y="2603"/>
                    </a:cubicBezTo>
                    <a:cubicBezTo>
                      <a:pt x="9004" y="2347"/>
                      <a:pt x="9038" y="2038"/>
                      <a:pt x="8952" y="1765"/>
                    </a:cubicBezTo>
                    <a:cubicBezTo>
                      <a:pt x="8867" y="1491"/>
                      <a:pt x="8661" y="1233"/>
                      <a:pt x="8388" y="1148"/>
                    </a:cubicBezTo>
                    <a:cubicBezTo>
                      <a:pt x="8334" y="1132"/>
                      <a:pt x="8275" y="1124"/>
                      <a:pt x="8212" y="1124"/>
                    </a:cubicBezTo>
                    <a:cubicBezTo>
                      <a:pt x="7951" y="1124"/>
                      <a:pt x="7632" y="1257"/>
                      <a:pt x="7480" y="1422"/>
                    </a:cubicBezTo>
                    <a:cubicBezTo>
                      <a:pt x="7155" y="1799"/>
                      <a:pt x="7822" y="3168"/>
                      <a:pt x="7395" y="3271"/>
                    </a:cubicBezTo>
                    <a:cubicBezTo>
                      <a:pt x="7378" y="3274"/>
                      <a:pt x="7361" y="3276"/>
                      <a:pt x="7346" y="3276"/>
                    </a:cubicBezTo>
                    <a:cubicBezTo>
                      <a:pt x="6947" y="3276"/>
                      <a:pt x="6908" y="2274"/>
                      <a:pt x="6727" y="1765"/>
                    </a:cubicBezTo>
                    <a:cubicBezTo>
                      <a:pt x="6539" y="1217"/>
                      <a:pt x="6179" y="1251"/>
                      <a:pt x="5665" y="1114"/>
                    </a:cubicBezTo>
                    <a:cubicBezTo>
                      <a:pt x="5152" y="977"/>
                      <a:pt x="5238" y="1"/>
                      <a:pt x="5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>
                <a:off x="2953390" y="1591172"/>
                <a:ext cx="189460" cy="188716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4314" extrusionOk="0">
                    <a:moveTo>
                      <a:pt x="2174" y="0"/>
                    </a:moveTo>
                    <a:cubicBezTo>
                      <a:pt x="976" y="0"/>
                      <a:pt x="1" y="959"/>
                      <a:pt x="1" y="2157"/>
                    </a:cubicBezTo>
                    <a:cubicBezTo>
                      <a:pt x="1" y="3355"/>
                      <a:pt x="976" y="4313"/>
                      <a:pt x="2174" y="4313"/>
                    </a:cubicBezTo>
                    <a:cubicBezTo>
                      <a:pt x="3355" y="4313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7"/>
              <p:cNvSpPr/>
              <p:nvPr/>
            </p:nvSpPr>
            <p:spPr>
              <a:xfrm>
                <a:off x="713225" y="1512566"/>
                <a:ext cx="297860" cy="286092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6540" extrusionOk="0">
                    <a:moveTo>
                      <a:pt x="4656" y="1404"/>
                    </a:moveTo>
                    <a:cubicBezTo>
                      <a:pt x="4896" y="1575"/>
                      <a:pt x="5135" y="1660"/>
                      <a:pt x="5391" y="1694"/>
                    </a:cubicBezTo>
                    <a:cubicBezTo>
                      <a:pt x="5529" y="2216"/>
                      <a:pt x="5097" y="2323"/>
                      <a:pt x="4628" y="2323"/>
                    </a:cubicBezTo>
                    <a:cubicBezTo>
                      <a:pt x="4450" y="2323"/>
                      <a:pt x="4268" y="2308"/>
                      <a:pt x="4108" y="2294"/>
                    </a:cubicBezTo>
                    <a:cubicBezTo>
                      <a:pt x="4364" y="2020"/>
                      <a:pt x="4553" y="1678"/>
                      <a:pt x="4656" y="1404"/>
                    </a:cubicBezTo>
                    <a:close/>
                    <a:moveTo>
                      <a:pt x="3424" y="1"/>
                    </a:moveTo>
                    <a:cubicBezTo>
                      <a:pt x="3013" y="309"/>
                      <a:pt x="2808" y="822"/>
                      <a:pt x="2687" y="1301"/>
                    </a:cubicBezTo>
                    <a:cubicBezTo>
                      <a:pt x="2653" y="1438"/>
                      <a:pt x="2619" y="1610"/>
                      <a:pt x="2602" y="1797"/>
                    </a:cubicBezTo>
                    <a:cubicBezTo>
                      <a:pt x="2311" y="1694"/>
                      <a:pt x="2037" y="1592"/>
                      <a:pt x="1746" y="1489"/>
                    </a:cubicBezTo>
                    <a:cubicBezTo>
                      <a:pt x="1592" y="1438"/>
                      <a:pt x="1404" y="1404"/>
                      <a:pt x="1301" y="1249"/>
                    </a:cubicBezTo>
                    <a:cubicBezTo>
                      <a:pt x="1181" y="1062"/>
                      <a:pt x="1318" y="856"/>
                      <a:pt x="1438" y="720"/>
                    </a:cubicBezTo>
                    <a:cubicBezTo>
                      <a:pt x="1510" y="646"/>
                      <a:pt x="1447" y="537"/>
                      <a:pt x="1354" y="537"/>
                    </a:cubicBezTo>
                    <a:cubicBezTo>
                      <a:pt x="1337" y="537"/>
                      <a:pt x="1320" y="540"/>
                      <a:pt x="1301" y="548"/>
                    </a:cubicBezTo>
                    <a:cubicBezTo>
                      <a:pt x="993" y="720"/>
                      <a:pt x="959" y="1165"/>
                      <a:pt x="1112" y="1438"/>
                    </a:cubicBezTo>
                    <a:cubicBezTo>
                      <a:pt x="1233" y="1644"/>
                      <a:pt x="1438" y="1763"/>
                      <a:pt x="1660" y="1831"/>
                    </a:cubicBezTo>
                    <a:cubicBezTo>
                      <a:pt x="1968" y="1934"/>
                      <a:pt x="2276" y="2020"/>
                      <a:pt x="2584" y="2105"/>
                    </a:cubicBezTo>
                    <a:cubicBezTo>
                      <a:pt x="2602" y="2294"/>
                      <a:pt x="2653" y="2482"/>
                      <a:pt x="2773" y="2585"/>
                    </a:cubicBezTo>
                    <a:cubicBezTo>
                      <a:pt x="2914" y="2726"/>
                      <a:pt x="3070" y="2786"/>
                      <a:pt x="3230" y="2786"/>
                    </a:cubicBezTo>
                    <a:cubicBezTo>
                      <a:pt x="3400" y="2786"/>
                      <a:pt x="3573" y="2717"/>
                      <a:pt x="3732" y="2602"/>
                    </a:cubicBezTo>
                    <a:lnTo>
                      <a:pt x="3766" y="2602"/>
                    </a:lnTo>
                    <a:cubicBezTo>
                      <a:pt x="3800" y="2602"/>
                      <a:pt x="3835" y="2602"/>
                      <a:pt x="3851" y="2585"/>
                    </a:cubicBezTo>
                    <a:cubicBezTo>
                      <a:pt x="4071" y="2689"/>
                      <a:pt x="4322" y="2739"/>
                      <a:pt x="4567" y="2739"/>
                    </a:cubicBezTo>
                    <a:cubicBezTo>
                      <a:pt x="4685" y="2739"/>
                      <a:pt x="4801" y="2727"/>
                      <a:pt x="4912" y="2705"/>
                    </a:cubicBezTo>
                    <a:lnTo>
                      <a:pt x="4912" y="2705"/>
                    </a:lnTo>
                    <a:cubicBezTo>
                      <a:pt x="5194" y="3528"/>
                      <a:pt x="4612" y="3721"/>
                      <a:pt x="3982" y="3721"/>
                    </a:cubicBezTo>
                    <a:cubicBezTo>
                      <a:pt x="3616" y="3721"/>
                      <a:pt x="3234" y="3656"/>
                      <a:pt x="2995" y="3612"/>
                    </a:cubicBezTo>
                    <a:cubicBezTo>
                      <a:pt x="2397" y="3509"/>
                      <a:pt x="1062" y="3253"/>
                      <a:pt x="1062" y="2413"/>
                    </a:cubicBezTo>
                    <a:cubicBezTo>
                      <a:pt x="1062" y="2309"/>
                      <a:pt x="976" y="2252"/>
                      <a:pt x="892" y="2252"/>
                    </a:cubicBezTo>
                    <a:cubicBezTo>
                      <a:pt x="825" y="2252"/>
                      <a:pt x="759" y="2287"/>
                      <a:pt x="736" y="2363"/>
                    </a:cubicBezTo>
                    <a:cubicBezTo>
                      <a:pt x="291" y="3646"/>
                      <a:pt x="2773" y="4006"/>
                      <a:pt x="3543" y="4091"/>
                    </a:cubicBezTo>
                    <a:cubicBezTo>
                      <a:pt x="3650" y="4107"/>
                      <a:pt x="3761" y="4115"/>
                      <a:pt x="3875" y="4115"/>
                    </a:cubicBezTo>
                    <a:cubicBezTo>
                      <a:pt x="4126" y="4115"/>
                      <a:pt x="4386" y="4077"/>
                      <a:pt x="4622" y="4006"/>
                    </a:cubicBezTo>
                    <a:lnTo>
                      <a:pt x="4622" y="4006"/>
                    </a:lnTo>
                    <a:cubicBezTo>
                      <a:pt x="4850" y="4792"/>
                      <a:pt x="4365" y="4921"/>
                      <a:pt x="3819" y="4921"/>
                    </a:cubicBezTo>
                    <a:cubicBezTo>
                      <a:pt x="3628" y="4921"/>
                      <a:pt x="3430" y="4905"/>
                      <a:pt x="3253" y="4896"/>
                    </a:cubicBezTo>
                    <a:cubicBezTo>
                      <a:pt x="2413" y="4844"/>
                      <a:pt x="1062" y="4793"/>
                      <a:pt x="959" y="3664"/>
                    </a:cubicBezTo>
                    <a:cubicBezTo>
                      <a:pt x="948" y="3566"/>
                      <a:pt x="861" y="3489"/>
                      <a:pt x="778" y="3489"/>
                    </a:cubicBezTo>
                    <a:cubicBezTo>
                      <a:pt x="729" y="3489"/>
                      <a:pt x="682" y="3514"/>
                      <a:pt x="651" y="3577"/>
                    </a:cubicBezTo>
                    <a:cubicBezTo>
                      <a:pt x="1" y="4896"/>
                      <a:pt x="2157" y="5238"/>
                      <a:pt x="2979" y="5323"/>
                    </a:cubicBezTo>
                    <a:cubicBezTo>
                      <a:pt x="3121" y="5337"/>
                      <a:pt x="3277" y="5346"/>
                      <a:pt x="3439" y="5346"/>
                    </a:cubicBezTo>
                    <a:cubicBezTo>
                      <a:pt x="3669" y="5346"/>
                      <a:pt x="3912" y="5329"/>
                      <a:pt x="4143" y="5289"/>
                    </a:cubicBezTo>
                    <a:lnTo>
                      <a:pt x="4143" y="5289"/>
                    </a:lnTo>
                    <a:cubicBezTo>
                      <a:pt x="4387" y="6010"/>
                      <a:pt x="3628" y="6125"/>
                      <a:pt x="3031" y="6125"/>
                    </a:cubicBezTo>
                    <a:cubicBezTo>
                      <a:pt x="2876" y="6125"/>
                      <a:pt x="2732" y="6118"/>
                      <a:pt x="2619" y="6110"/>
                    </a:cubicBezTo>
                    <a:cubicBezTo>
                      <a:pt x="1934" y="6060"/>
                      <a:pt x="1096" y="5786"/>
                      <a:pt x="804" y="5118"/>
                    </a:cubicBezTo>
                    <a:cubicBezTo>
                      <a:pt x="778" y="5059"/>
                      <a:pt x="721" y="5032"/>
                      <a:pt x="662" y="5032"/>
                    </a:cubicBezTo>
                    <a:cubicBezTo>
                      <a:pt x="568" y="5032"/>
                      <a:pt x="469" y="5099"/>
                      <a:pt x="480" y="5204"/>
                    </a:cubicBezTo>
                    <a:cubicBezTo>
                      <a:pt x="595" y="6296"/>
                      <a:pt x="2152" y="6540"/>
                      <a:pt x="3043" y="6540"/>
                    </a:cubicBezTo>
                    <a:cubicBezTo>
                      <a:pt x="3074" y="6540"/>
                      <a:pt x="3103" y="6540"/>
                      <a:pt x="3132" y="6539"/>
                    </a:cubicBezTo>
                    <a:cubicBezTo>
                      <a:pt x="3526" y="6521"/>
                      <a:pt x="4108" y="6436"/>
                      <a:pt x="4348" y="6076"/>
                    </a:cubicBezTo>
                    <a:cubicBezTo>
                      <a:pt x="4536" y="5802"/>
                      <a:pt x="4622" y="5478"/>
                      <a:pt x="4399" y="5220"/>
                    </a:cubicBezTo>
                    <a:cubicBezTo>
                      <a:pt x="4964" y="5067"/>
                      <a:pt x="5289" y="4691"/>
                      <a:pt x="4793" y="3954"/>
                    </a:cubicBezTo>
                    <a:cubicBezTo>
                      <a:pt x="5323" y="3748"/>
                      <a:pt x="5615" y="3321"/>
                      <a:pt x="5049" y="2671"/>
                    </a:cubicBezTo>
                    <a:cubicBezTo>
                      <a:pt x="5170" y="2637"/>
                      <a:pt x="5272" y="2585"/>
                      <a:pt x="5357" y="2516"/>
                    </a:cubicBezTo>
                    <a:cubicBezTo>
                      <a:pt x="5597" y="2345"/>
                      <a:pt x="5752" y="1968"/>
                      <a:pt x="5597" y="1712"/>
                    </a:cubicBezTo>
                    <a:cubicBezTo>
                      <a:pt x="5683" y="1712"/>
                      <a:pt x="5786" y="1694"/>
                      <a:pt x="5871" y="1678"/>
                    </a:cubicBezTo>
                    <a:cubicBezTo>
                      <a:pt x="6282" y="1610"/>
                      <a:pt x="6744" y="1233"/>
                      <a:pt x="6795" y="822"/>
                    </a:cubicBezTo>
                    <a:cubicBezTo>
                      <a:pt x="6809" y="718"/>
                      <a:pt x="6703" y="643"/>
                      <a:pt x="6606" y="643"/>
                    </a:cubicBezTo>
                    <a:cubicBezTo>
                      <a:pt x="6576" y="643"/>
                      <a:pt x="6546" y="651"/>
                      <a:pt x="6521" y="667"/>
                    </a:cubicBezTo>
                    <a:cubicBezTo>
                      <a:pt x="6384" y="770"/>
                      <a:pt x="6282" y="907"/>
                      <a:pt x="6162" y="1028"/>
                    </a:cubicBezTo>
                    <a:cubicBezTo>
                      <a:pt x="5939" y="1233"/>
                      <a:pt x="5631" y="1301"/>
                      <a:pt x="5341" y="1318"/>
                    </a:cubicBezTo>
                    <a:cubicBezTo>
                      <a:pt x="5101" y="1318"/>
                      <a:pt x="4930" y="1147"/>
                      <a:pt x="4707" y="1130"/>
                    </a:cubicBezTo>
                    <a:cubicBezTo>
                      <a:pt x="4696" y="1063"/>
                      <a:pt x="4641" y="1011"/>
                      <a:pt x="4581" y="1011"/>
                    </a:cubicBezTo>
                    <a:cubicBezTo>
                      <a:pt x="4549" y="1011"/>
                      <a:pt x="4515" y="1026"/>
                      <a:pt x="4485" y="1062"/>
                    </a:cubicBezTo>
                    <a:cubicBezTo>
                      <a:pt x="4280" y="1301"/>
                      <a:pt x="4143" y="1592"/>
                      <a:pt x="3954" y="1831"/>
                    </a:cubicBezTo>
                    <a:cubicBezTo>
                      <a:pt x="3818" y="2001"/>
                      <a:pt x="3466" y="2335"/>
                      <a:pt x="3223" y="2335"/>
                    </a:cubicBezTo>
                    <a:cubicBezTo>
                      <a:pt x="3098" y="2335"/>
                      <a:pt x="3002" y="2247"/>
                      <a:pt x="2979" y="2003"/>
                    </a:cubicBezTo>
                    <a:cubicBezTo>
                      <a:pt x="2910" y="1267"/>
                      <a:pt x="3235" y="685"/>
                      <a:pt x="3440" y="17"/>
                    </a:cubicBezTo>
                    <a:cubicBezTo>
                      <a:pt x="3440" y="17"/>
                      <a:pt x="3440" y="1"/>
                      <a:pt x="3424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2537832" y="814382"/>
                <a:ext cx="74192" cy="3985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911" extrusionOk="0">
                    <a:moveTo>
                      <a:pt x="1265" y="0"/>
                    </a:moveTo>
                    <a:cubicBezTo>
                      <a:pt x="885" y="0"/>
                      <a:pt x="463" y="221"/>
                      <a:pt x="172" y="386"/>
                    </a:cubicBezTo>
                    <a:cubicBezTo>
                      <a:pt x="52" y="454"/>
                      <a:pt x="0" y="591"/>
                      <a:pt x="35" y="710"/>
                    </a:cubicBezTo>
                    <a:cubicBezTo>
                      <a:pt x="52" y="762"/>
                      <a:pt x="69" y="797"/>
                      <a:pt x="103" y="831"/>
                    </a:cubicBezTo>
                    <a:cubicBezTo>
                      <a:pt x="167" y="884"/>
                      <a:pt x="245" y="911"/>
                      <a:pt x="319" y="911"/>
                    </a:cubicBezTo>
                    <a:cubicBezTo>
                      <a:pt x="363" y="911"/>
                      <a:pt x="407" y="901"/>
                      <a:pt x="445" y="881"/>
                    </a:cubicBezTo>
                    <a:cubicBezTo>
                      <a:pt x="669" y="745"/>
                      <a:pt x="890" y="642"/>
                      <a:pt x="1114" y="539"/>
                    </a:cubicBezTo>
                    <a:cubicBezTo>
                      <a:pt x="1319" y="454"/>
                      <a:pt x="1524" y="386"/>
                      <a:pt x="1661" y="215"/>
                    </a:cubicBezTo>
                    <a:cubicBezTo>
                      <a:pt x="1696" y="180"/>
                      <a:pt x="1696" y="128"/>
                      <a:pt x="1644" y="94"/>
                    </a:cubicBezTo>
                    <a:cubicBezTo>
                      <a:pt x="1528" y="27"/>
                      <a:pt x="1399" y="0"/>
                      <a:pt x="1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2567052" y="847714"/>
                <a:ext cx="45714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805" extrusionOk="0">
                    <a:moveTo>
                      <a:pt x="531" y="0"/>
                    </a:moveTo>
                    <a:cubicBezTo>
                      <a:pt x="1" y="0"/>
                      <a:pt x="1" y="804"/>
                      <a:pt x="531" y="804"/>
                    </a:cubicBezTo>
                    <a:cubicBezTo>
                      <a:pt x="1044" y="804"/>
                      <a:pt x="1044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2409840" y="846533"/>
                <a:ext cx="72617" cy="38977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1" extrusionOk="0">
                    <a:moveTo>
                      <a:pt x="1382" y="1"/>
                    </a:moveTo>
                    <a:cubicBezTo>
                      <a:pt x="1361" y="1"/>
                      <a:pt x="1339" y="3"/>
                      <a:pt x="1317" y="10"/>
                    </a:cubicBezTo>
                    <a:cubicBezTo>
                      <a:pt x="856" y="112"/>
                      <a:pt x="188" y="301"/>
                      <a:pt x="17" y="780"/>
                    </a:cubicBezTo>
                    <a:cubicBezTo>
                      <a:pt x="0" y="831"/>
                      <a:pt x="34" y="883"/>
                      <a:pt x="85" y="883"/>
                    </a:cubicBezTo>
                    <a:cubicBezTo>
                      <a:pt x="120" y="888"/>
                      <a:pt x="154" y="891"/>
                      <a:pt x="188" y="891"/>
                    </a:cubicBezTo>
                    <a:cubicBezTo>
                      <a:pt x="372" y="891"/>
                      <a:pt x="546" y="820"/>
                      <a:pt x="719" y="763"/>
                    </a:cubicBezTo>
                    <a:cubicBezTo>
                      <a:pt x="959" y="678"/>
                      <a:pt x="1181" y="609"/>
                      <a:pt x="1420" y="557"/>
                    </a:cubicBezTo>
                    <a:cubicBezTo>
                      <a:pt x="1557" y="523"/>
                      <a:pt x="1643" y="420"/>
                      <a:pt x="1643" y="283"/>
                    </a:cubicBezTo>
                    <a:cubicBezTo>
                      <a:pt x="1660" y="233"/>
                      <a:pt x="1643" y="198"/>
                      <a:pt x="1626" y="146"/>
                    </a:cubicBezTo>
                    <a:cubicBezTo>
                      <a:pt x="1584" y="62"/>
                      <a:pt x="1484" y="1"/>
                      <a:pt x="1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2432018" y="884327"/>
                <a:ext cx="49913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808" extrusionOk="0">
                    <a:moveTo>
                      <a:pt x="558" y="0"/>
                    </a:moveTo>
                    <a:cubicBezTo>
                      <a:pt x="471" y="0"/>
                      <a:pt x="381" y="31"/>
                      <a:pt x="297" y="104"/>
                    </a:cubicBezTo>
                    <a:cubicBezTo>
                      <a:pt x="1" y="387"/>
                      <a:pt x="276" y="808"/>
                      <a:pt x="591" y="808"/>
                    </a:cubicBezTo>
                    <a:cubicBezTo>
                      <a:pt x="676" y="808"/>
                      <a:pt x="764" y="777"/>
                      <a:pt x="845" y="704"/>
                    </a:cubicBezTo>
                    <a:cubicBezTo>
                      <a:pt x="1141" y="421"/>
                      <a:pt x="876" y="0"/>
                      <a:pt x="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2508655" y="895613"/>
                <a:ext cx="40464" cy="8158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8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91" y="599"/>
                      <a:pt x="257" y="1267"/>
                      <a:pt x="1" y="1849"/>
                    </a:cubicBezTo>
                    <a:cubicBezTo>
                      <a:pt x="53" y="1859"/>
                      <a:pt x="106" y="1864"/>
                      <a:pt x="159" y="1864"/>
                    </a:cubicBezTo>
                    <a:cubicBezTo>
                      <a:pt x="470" y="1864"/>
                      <a:pt x="779" y="1697"/>
                      <a:pt x="925" y="1404"/>
                    </a:cubicBezTo>
                    <a:cubicBezTo>
                      <a:pt x="839" y="857"/>
                      <a:pt x="530" y="325"/>
                      <a:pt x="69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2556554" y="921071"/>
                <a:ext cx="88409" cy="98951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262" extrusionOk="0">
                    <a:moveTo>
                      <a:pt x="1781" y="1"/>
                    </a:moveTo>
                    <a:cubicBezTo>
                      <a:pt x="1489" y="839"/>
                      <a:pt x="823" y="1507"/>
                      <a:pt x="1" y="1815"/>
                    </a:cubicBezTo>
                    <a:cubicBezTo>
                      <a:pt x="307" y="2062"/>
                      <a:pt x="638" y="2261"/>
                      <a:pt x="1015" y="2261"/>
                    </a:cubicBezTo>
                    <a:cubicBezTo>
                      <a:pt x="1080" y="2261"/>
                      <a:pt x="1147" y="2255"/>
                      <a:pt x="1216" y="2242"/>
                    </a:cubicBezTo>
                    <a:cubicBezTo>
                      <a:pt x="1524" y="2174"/>
                      <a:pt x="1832" y="2003"/>
                      <a:pt x="1952" y="1712"/>
                    </a:cubicBezTo>
                    <a:cubicBezTo>
                      <a:pt x="2021" y="1507"/>
                      <a:pt x="2003" y="1302"/>
                      <a:pt x="1969" y="1078"/>
                    </a:cubicBezTo>
                    <a:cubicBezTo>
                      <a:pt x="1918" y="702"/>
                      <a:pt x="1832" y="377"/>
                      <a:pt x="17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Google Shape;131;p18">
            <a:extLst>
              <a:ext uri="{FF2B5EF4-FFF2-40B4-BE49-F238E27FC236}">
                <a16:creationId xmlns:a16="http://schemas.microsoft.com/office/drawing/2014/main" id="{BF77E4DC-1CFD-E63A-1277-7829E00746C0}"/>
              </a:ext>
            </a:extLst>
          </p:cNvPr>
          <p:cNvSpPr/>
          <p:nvPr/>
        </p:nvSpPr>
        <p:spPr>
          <a:xfrm>
            <a:off x="8955154" y="5322242"/>
            <a:ext cx="60972" cy="60959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E10429EF-B3F0-F82D-FE68-1E9F5657BB68}"/>
              </a:ext>
            </a:extLst>
          </p:cNvPr>
          <p:cNvSpPr txBox="1"/>
          <p:nvPr/>
        </p:nvSpPr>
        <p:spPr>
          <a:xfrm>
            <a:off x="1835381" y="-1572948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 &amp; Methods</a:t>
            </a:r>
            <a:endParaRPr sz="3733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37;p18">
            <a:extLst>
              <a:ext uri="{FF2B5EF4-FFF2-40B4-BE49-F238E27FC236}">
                <a16:creationId xmlns:a16="http://schemas.microsoft.com/office/drawing/2014/main" id="{94962621-F741-9DFC-0F36-6D30844B2E6B}"/>
              </a:ext>
            </a:extLst>
          </p:cNvPr>
          <p:cNvSpPr txBox="1"/>
          <p:nvPr/>
        </p:nvSpPr>
        <p:spPr>
          <a:xfrm>
            <a:off x="614215" y="7318785"/>
            <a:ext cx="323014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</a:p>
        </p:txBody>
      </p:sp>
      <p:sp>
        <p:nvSpPr>
          <p:cNvPr id="6" name="Google Shape;142;p18">
            <a:extLst>
              <a:ext uri="{FF2B5EF4-FFF2-40B4-BE49-F238E27FC236}">
                <a16:creationId xmlns:a16="http://schemas.microsoft.com/office/drawing/2014/main" id="{48F846FA-275F-70F1-02C2-E8B0F2646B89}"/>
              </a:ext>
            </a:extLst>
          </p:cNvPr>
          <p:cNvSpPr/>
          <p:nvPr/>
        </p:nvSpPr>
        <p:spPr>
          <a:xfrm>
            <a:off x="17302327" y="1625711"/>
            <a:ext cx="353296" cy="353296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43;p18">
            <a:extLst>
              <a:ext uri="{FF2B5EF4-FFF2-40B4-BE49-F238E27FC236}">
                <a16:creationId xmlns:a16="http://schemas.microsoft.com/office/drawing/2014/main" id="{7800ADD2-38F5-CF32-57D3-9A12E10D156B}"/>
              </a:ext>
            </a:extLst>
          </p:cNvPr>
          <p:cNvSpPr/>
          <p:nvPr/>
        </p:nvSpPr>
        <p:spPr>
          <a:xfrm>
            <a:off x="16792311" y="3894411"/>
            <a:ext cx="353296" cy="353296"/>
          </a:xfrm>
          <a:prstGeom prst="ellipse">
            <a:avLst/>
          </a:prstGeom>
          <a:solidFill>
            <a:srgbClr val="0070C0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44;p18">
            <a:extLst>
              <a:ext uri="{FF2B5EF4-FFF2-40B4-BE49-F238E27FC236}">
                <a16:creationId xmlns:a16="http://schemas.microsoft.com/office/drawing/2014/main" id="{BA7F8FA5-4AAB-A66A-B3AF-996DFAA892F9}"/>
              </a:ext>
            </a:extLst>
          </p:cNvPr>
          <p:cNvSpPr/>
          <p:nvPr/>
        </p:nvSpPr>
        <p:spPr>
          <a:xfrm>
            <a:off x="17267521" y="5853297"/>
            <a:ext cx="353296" cy="353296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" name="Google Shape;145;p18">
            <a:extLst>
              <a:ext uri="{FF2B5EF4-FFF2-40B4-BE49-F238E27FC236}">
                <a16:creationId xmlns:a16="http://schemas.microsoft.com/office/drawing/2014/main" id="{A43E0DED-3DAB-E0E4-B003-E159D055977C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>
            <a:off x="13270055" y="1663597"/>
            <a:ext cx="4032272" cy="13876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46;p18">
            <a:extLst>
              <a:ext uri="{FF2B5EF4-FFF2-40B4-BE49-F238E27FC236}">
                <a16:creationId xmlns:a16="http://schemas.microsoft.com/office/drawing/2014/main" id="{54793B76-AC2C-A15A-5E22-F361939C3C8A}"/>
              </a:ext>
            </a:extLst>
          </p:cNvPr>
          <p:cNvCxnSpPr>
            <a:cxnSpLocks/>
          </p:cNvCxnSpPr>
          <p:nvPr/>
        </p:nvCxnSpPr>
        <p:spPr>
          <a:xfrm rot="10800000">
            <a:off x="12517361" y="3763998"/>
            <a:ext cx="4274953" cy="3310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47;p18">
            <a:extLst>
              <a:ext uri="{FF2B5EF4-FFF2-40B4-BE49-F238E27FC236}">
                <a16:creationId xmlns:a16="http://schemas.microsoft.com/office/drawing/2014/main" id="{DE6B1BF7-1E88-5D55-EA1D-885A64EA8E89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>
            <a:off x="12992572" y="5125689"/>
            <a:ext cx="4274949" cy="9042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7;p18">
            <a:extLst>
              <a:ext uri="{FF2B5EF4-FFF2-40B4-BE49-F238E27FC236}">
                <a16:creationId xmlns:a16="http://schemas.microsoft.com/office/drawing/2014/main" id="{EDF4F14C-9B40-119C-4617-49F3F368283E}"/>
              </a:ext>
            </a:extLst>
          </p:cNvPr>
          <p:cNvSpPr txBox="1"/>
          <p:nvPr/>
        </p:nvSpPr>
        <p:spPr>
          <a:xfrm>
            <a:off x="1861607" y="7962075"/>
            <a:ext cx="4575896" cy="3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Improvements and results</a:t>
            </a:r>
          </a:p>
        </p:txBody>
      </p:sp>
      <p:sp>
        <p:nvSpPr>
          <p:cNvPr id="13" name="Google Shape;134;p18">
            <a:extLst>
              <a:ext uri="{FF2B5EF4-FFF2-40B4-BE49-F238E27FC236}">
                <a16:creationId xmlns:a16="http://schemas.microsoft.com/office/drawing/2014/main" id="{4A1FB9ED-96F9-3FF2-75BD-8ABA65D923C6}"/>
              </a:ext>
            </a:extLst>
          </p:cNvPr>
          <p:cNvSpPr txBox="1"/>
          <p:nvPr/>
        </p:nvSpPr>
        <p:spPr>
          <a:xfrm>
            <a:off x="1975557" y="-1572948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Overview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Cleaning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Exploratory Data Analysis</a:t>
            </a:r>
            <a:endParaRPr sz="1867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" name="Google Shape;140;p18">
            <a:extLst>
              <a:ext uri="{FF2B5EF4-FFF2-40B4-BE49-F238E27FC236}">
                <a16:creationId xmlns:a16="http://schemas.microsoft.com/office/drawing/2014/main" id="{D2EF725E-594E-F43D-2163-5A8DDE3C9CE2}"/>
              </a:ext>
            </a:extLst>
          </p:cNvPr>
          <p:cNvSpPr txBox="1"/>
          <p:nvPr/>
        </p:nvSpPr>
        <p:spPr>
          <a:xfrm>
            <a:off x="-4077831" y="3766027"/>
            <a:ext cx="390379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Selection &amp; Feature Selection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Hypothesis Testing</a:t>
            </a:r>
          </a:p>
        </p:txBody>
      </p:sp>
      <p:grpSp>
        <p:nvGrpSpPr>
          <p:cNvPr id="15" name="Google Shape;118;p18">
            <a:extLst>
              <a:ext uri="{FF2B5EF4-FFF2-40B4-BE49-F238E27FC236}">
                <a16:creationId xmlns:a16="http://schemas.microsoft.com/office/drawing/2014/main" id="{3EE6AACF-08CF-35CC-738D-54FDDAA3247F}"/>
              </a:ext>
            </a:extLst>
          </p:cNvPr>
          <p:cNvGrpSpPr/>
          <p:nvPr/>
        </p:nvGrpSpPr>
        <p:grpSpPr>
          <a:xfrm>
            <a:off x="12517361" y="943799"/>
            <a:ext cx="3759364" cy="5511219"/>
            <a:chOff x="5616181" y="1223810"/>
            <a:chExt cx="2261985" cy="3316065"/>
          </a:xfrm>
        </p:grpSpPr>
        <p:sp>
          <p:nvSpPr>
            <p:cNvPr id="16" name="Google Shape;119;p18">
              <a:extLst>
                <a:ext uri="{FF2B5EF4-FFF2-40B4-BE49-F238E27FC236}">
                  <a16:creationId xmlns:a16="http://schemas.microsoft.com/office/drawing/2014/main" id="{496AC774-7AF3-C340-85BF-52FB58911B0F}"/>
                </a:ext>
              </a:extLst>
            </p:cNvPr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0;p18">
              <a:extLst>
                <a:ext uri="{FF2B5EF4-FFF2-40B4-BE49-F238E27FC236}">
                  <a16:creationId xmlns:a16="http://schemas.microsoft.com/office/drawing/2014/main" id="{744309C2-4718-009B-20C9-4A9B460F8C2C}"/>
                </a:ext>
              </a:extLst>
            </p:cNvPr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1;p18">
              <a:extLst>
                <a:ext uri="{FF2B5EF4-FFF2-40B4-BE49-F238E27FC236}">
                  <a16:creationId xmlns:a16="http://schemas.microsoft.com/office/drawing/2014/main" id="{260229E2-8FF9-67D4-7813-E27AE6560282}"/>
                </a:ext>
              </a:extLst>
            </p:cNvPr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2;p18">
              <a:extLst>
                <a:ext uri="{FF2B5EF4-FFF2-40B4-BE49-F238E27FC236}">
                  <a16:creationId xmlns:a16="http://schemas.microsoft.com/office/drawing/2014/main" id="{164610FD-FB08-FD98-2076-3AE5F006857C}"/>
                </a:ext>
              </a:extLst>
            </p:cNvPr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3;p18">
              <a:extLst>
                <a:ext uri="{FF2B5EF4-FFF2-40B4-BE49-F238E27FC236}">
                  <a16:creationId xmlns:a16="http://schemas.microsoft.com/office/drawing/2014/main" id="{571840DE-B80A-BECC-410D-885BA6D4DC00}"/>
                </a:ext>
              </a:extLst>
            </p:cNvPr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4;p18">
              <a:extLst>
                <a:ext uri="{FF2B5EF4-FFF2-40B4-BE49-F238E27FC236}">
                  <a16:creationId xmlns:a16="http://schemas.microsoft.com/office/drawing/2014/main" id="{8BFFE660-2512-A6C1-C19F-6BA3CE041156}"/>
                </a:ext>
              </a:extLst>
            </p:cNvPr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5;p18">
              <a:extLst>
                <a:ext uri="{FF2B5EF4-FFF2-40B4-BE49-F238E27FC236}">
                  <a16:creationId xmlns:a16="http://schemas.microsoft.com/office/drawing/2014/main" id="{14490D50-DC37-2AF9-77A0-633BF5E3F64B}"/>
                </a:ext>
              </a:extLst>
            </p:cNvPr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6;p18">
              <a:extLst>
                <a:ext uri="{FF2B5EF4-FFF2-40B4-BE49-F238E27FC236}">
                  <a16:creationId xmlns:a16="http://schemas.microsoft.com/office/drawing/2014/main" id="{E4445760-CF51-6B3E-154B-A899ACC2EFEA}"/>
                </a:ext>
              </a:extLst>
            </p:cNvPr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7;p18">
              <a:extLst>
                <a:ext uri="{FF2B5EF4-FFF2-40B4-BE49-F238E27FC236}">
                  <a16:creationId xmlns:a16="http://schemas.microsoft.com/office/drawing/2014/main" id="{8CD7EF40-1520-D2C5-CF54-6F4634BA4DDA}"/>
                </a:ext>
              </a:extLst>
            </p:cNvPr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8;p18">
              <a:extLst>
                <a:ext uri="{FF2B5EF4-FFF2-40B4-BE49-F238E27FC236}">
                  <a16:creationId xmlns:a16="http://schemas.microsoft.com/office/drawing/2014/main" id="{696C1E20-00BC-F1F5-024E-B8F4ADD0DAEC}"/>
                </a:ext>
              </a:extLst>
            </p:cNvPr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9;p18">
              <a:extLst>
                <a:ext uri="{FF2B5EF4-FFF2-40B4-BE49-F238E27FC236}">
                  <a16:creationId xmlns:a16="http://schemas.microsoft.com/office/drawing/2014/main" id="{3FE88F91-1551-C8CA-22EB-31C863749D90}"/>
                </a:ext>
              </a:extLst>
            </p:cNvPr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0;p18">
              <a:extLst>
                <a:ext uri="{FF2B5EF4-FFF2-40B4-BE49-F238E27FC236}">
                  <a16:creationId xmlns:a16="http://schemas.microsoft.com/office/drawing/2014/main" id="{AAC9740D-27C2-54E8-66C5-D9022F3412A8}"/>
                </a:ext>
              </a:extLst>
            </p:cNvPr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40;p18">
            <a:extLst>
              <a:ext uri="{FF2B5EF4-FFF2-40B4-BE49-F238E27FC236}">
                <a16:creationId xmlns:a16="http://schemas.microsoft.com/office/drawing/2014/main" id="{A8089DFB-BCF3-9DE5-80C1-5B2A0E4DAC05}"/>
              </a:ext>
            </a:extLst>
          </p:cNvPr>
          <p:cNvSpPr txBox="1"/>
          <p:nvPr/>
        </p:nvSpPr>
        <p:spPr>
          <a:xfrm>
            <a:off x="-5152283" y="2775919"/>
            <a:ext cx="6478147" cy="5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 sz="3733" kern="0" dirty="0">
              <a:solidFill>
                <a:srgbClr val="00206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132052" y="1201352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4683401" y="1179917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4156119" y="7290762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683401" y="715657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56119" y="8548907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83401" y="8414721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50F07-FDCD-C6E0-AF9F-F156E1786AE9}"/>
              </a:ext>
            </a:extLst>
          </p:cNvPr>
          <p:cNvSpPr txBox="1"/>
          <p:nvPr/>
        </p:nvSpPr>
        <p:spPr>
          <a:xfrm>
            <a:off x="4351720" y="6121645"/>
            <a:ext cx="6790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players are from Europe or Latin America.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B5A3279E-6314-29F5-3864-B1A3E9E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55" y="1617590"/>
            <a:ext cx="5731998" cy="4392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0BDC39-ED32-26A2-981E-21A867563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07953" y="990149"/>
            <a:ext cx="1728609" cy="25950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0C09BA-5278-8C0B-C5DC-7697D5BC3F21}"/>
              </a:ext>
            </a:extLst>
          </p:cNvPr>
          <p:cNvSpPr txBox="1"/>
          <p:nvPr/>
        </p:nvSpPr>
        <p:spPr>
          <a:xfrm>
            <a:off x="12655146" y="3030735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£194m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FDA226-E531-A874-3553-53A4C9A43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0025" y="3662665"/>
            <a:ext cx="2810223" cy="40146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5EE7F0-43EB-574F-F3E6-33FE657D5D65}"/>
              </a:ext>
            </a:extLst>
          </p:cNvPr>
          <p:cNvSpPr txBox="1"/>
          <p:nvPr/>
        </p:nvSpPr>
        <p:spPr>
          <a:xfrm>
            <a:off x="12571181" y="6121260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£78m</a:t>
            </a:r>
          </a:p>
        </p:txBody>
      </p:sp>
    </p:spTree>
    <p:extLst>
      <p:ext uri="{BB962C8B-B14F-4D97-AF65-F5344CB8AC3E}">
        <p14:creationId xmlns:p14="http://schemas.microsoft.com/office/powerpoint/2010/main" val="63083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547321" y="-5159635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5098670" y="-5181070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824438" y="1094398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351720" y="960212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56119" y="8548907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83401" y="8414721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50F07-FDCD-C6E0-AF9F-F156E1786AE9}"/>
              </a:ext>
            </a:extLst>
          </p:cNvPr>
          <p:cNvSpPr txBox="1"/>
          <p:nvPr/>
        </p:nvSpPr>
        <p:spPr>
          <a:xfrm>
            <a:off x="4018086" y="1981985"/>
            <a:ext cx="67903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Maximum Potential: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Kylian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Lottin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Maximum Overall: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Lionel Messi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B5A3279E-6314-29F5-3864-B1A3E9E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89300">
            <a:off x="5203053" y="-4788355"/>
            <a:ext cx="5731998" cy="43924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2B388B-BB1B-09D4-626A-8CCA0A86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5649" y="1226446"/>
            <a:ext cx="1728609" cy="2595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75FD0-B671-B445-A34A-6C2898D3EEDB}"/>
              </a:ext>
            </a:extLst>
          </p:cNvPr>
          <p:cNvSpPr txBox="1"/>
          <p:nvPr/>
        </p:nvSpPr>
        <p:spPr>
          <a:xfrm>
            <a:off x="10337881" y="3247556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95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C6C892-B7F6-BC9C-36A2-2C78D554C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7721" y="3898962"/>
            <a:ext cx="2810223" cy="40146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7BA227-8AB4-1632-A7B5-F3CB7E813260}"/>
              </a:ext>
            </a:extLst>
          </p:cNvPr>
          <p:cNvSpPr txBox="1"/>
          <p:nvPr/>
        </p:nvSpPr>
        <p:spPr>
          <a:xfrm>
            <a:off x="10331015" y="6386877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68760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771074" y="-110350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298356" y="-123768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3678813" y="1013612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206095" y="87942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A817-6E53-4B63-F41F-03F1AB764FE1}"/>
              </a:ext>
            </a:extLst>
          </p:cNvPr>
          <p:cNvSpPr txBox="1"/>
          <p:nvPr/>
        </p:nvSpPr>
        <p:spPr>
          <a:xfrm>
            <a:off x="4070015" y="2125987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Expensive Player: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Kevin De Bruyne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1BC62E-1291-1E6A-8CFC-B9F3C7AD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3174" y="2930616"/>
            <a:ext cx="5597733" cy="31487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5157F6-DA2C-A9A8-1540-06946827CA87}"/>
              </a:ext>
            </a:extLst>
          </p:cNvPr>
          <p:cNvSpPr txBox="1"/>
          <p:nvPr/>
        </p:nvSpPr>
        <p:spPr>
          <a:xfrm>
            <a:off x="7597858" y="3907497"/>
            <a:ext cx="2757723" cy="83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£350,000</a:t>
            </a:r>
          </a:p>
        </p:txBody>
      </p:sp>
    </p:spTree>
    <p:extLst>
      <p:ext uri="{BB962C8B-B14F-4D97-AF65-F5344CB8AC3E}">
        <p14:creationId xmlns:p14="http://schemas.microsoft.com/office/powerpoint/2010/main" val="14290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771074" y="-110350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298356" y="-123768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3678813" y="1013612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206095" y="87942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A817-6E53-4B63-F41F-03F1AB764FE1}"/>
              </a:ext>
            </a:extLst>
          </p:cNvPr>
          <p:cNvSpPr txBox="1"/>
          <p:nvPr/>
        </p:nvSpPr>
        <p:spPr>
          <a:xfrm>
            <a:off x="4070015" y="2125987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Valued Player: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Kylian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Lottin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157F6-DA2C-A9A8-1540-06946827CA87}"/>
              </a:ext>
            </a:extLst>
          </p:cNvPr>
          <p:cNvSpPr txBox="1"/>
          <p:nvPr/>
        </p:nvSpPr>
        <p:spPr>
          <a:xfrm>
            <a:off x="7369547" y="4046019"/>
            <a:ext cx="2757723" cy="83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£194m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410F6-9FCA-6A0F-89DF-2822FB8D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4277" y="2918756"/>
            <a:ext cx="2573724" cy="3863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A033B7-0C45-6718-30F9-004A54747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8873" y="7289703"/>
            <a:ext cx="3936887" cy="39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C620-4A07-51E7-1057-E1EE12B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226" y="1615840"/>
            <a:ext cx="5080923" cy="5138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621" y="7624383"/>
            <a:ext cx="3947466" cy="3992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34B33F-087E-B391-61E3-CB59B7858A0C}"/>
              </a:ext>
            </a:extLst>
          </p:cNvPr>
          <p:cNvSpPr txBox="1"/>
          <p:nvPr/>
        </p:nvSpPr>
        <p:spPr>
          <a:xfrm>
            <a:off x="8722045" y="2010158"/>
            <a:ext cx="1173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-0.26</a:t>
            </a:r>
          </a:p>
        </p:txBody>
      </p:sp>
    </p:spTree>
    <p:extLst>
      <p:ext uri="{BB962C8B-B14F-4D97-AF65-F5344CB8AC3E}">
        <p14:creationId xmlns:p14="http://schemas.microsoft.com/office/powerpoint/2010/main" val="92259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C620-4A07-51E7-1057-E1EE12B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353" y="1719339"/>
            <a:ext cx="5080923" cy="5138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03" y="1546827"/>
            <a:ext cx="5205594" cy="5264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E126AE-D965-82E4-B0BA-9792B5FAE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2" y="7092950"/>
            <a:ext cx="4330700" cy="444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08905-06C1-4033-6BE1-09C71BE22589}"/>
              </a:ext>
            </a:extLst>
          </p:cNvPr>
          <p:cNvSpPr txBox="1"/>
          <p:nvPr/>
        </p:nvSpPr>
        <p:spPr>
          <a:xfrm>
            <a:off x="8680472" y="1863944"/>
            <a:ext cx="977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-0.139</a:t>
            </a:r>
          </a:p>
        </p:txBody>
      </p:sp>
    </p:spTree>
    <p:extLst>
      <p:ext uri="{BB962C8B-B14F-4D97-AF65-F5344CB8AC3E}">
        <p14:creationId xmlns:p14="http://schemas.microsoft.com/office/powerpoint/2010/main" val="133164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601" y="1400113"/>
            <a:ext cx="5205594" cy="5264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A2F8EB-3D98-B9EF-8742-DC477AA5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27" y="1565997"/>
            <a:ext cx="4907536" cy="503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CD413-CE61-1CDE-67BF-4AF76BBBCFCA}"/>
              </a:ext>
            </a:extLst>
          </p:cNvPr>
          <p:cNvSpPr txBox="1"/>
          <p:nvPr/>
        </p:nvSpPr>
        <p:spPr>
          <a:xfrm>
            <a:off x="9027706" y="1914769"/>
            <a:ext cx="127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-0.4</a:t>
            </a:r>
          </a:p>
        </p:txBody>
      </p:sp>
    </p:spTree>
    <p:extLst>
      <p:ext uri="{BB962C8B-B14F-4D97-AF65-F5344CB8AC3E}">
        <p14:creationId xmlns:p14="http://schemas.microsoft.com/office/powerpoint/2010/main" val="177798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40" y="5430693"/>
            <a:ext cx="10290000" cy="544800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grpSp>
        <p:nvGrpSpPr>
          <p:cNvPr id="3" name="Google Shape;1307;p33">
            <a:extLst>
              <a:ext uri="{FF2B5EF4-FFF2-40B4-BE49-F238E27FC236}">
                <a16:creationId xmlns:a16="http://schemas.microsoft.com/office/drawing/2014/main" id="{E86398D8-5518-C463-06E5-AA8FA725037E}"/>
              </a:ext>
            </a:extLst>
          </p:cNvPr>
          <p:cNvGrpSpPr/>
          <p:nvPr/>
        </p:nvGrpSpPr>
        <p:grpSpPr>
          <a:xfrm>
            <a:off x="4441392" y="363103"/>
            <a:ext cx="3548027" cy="4014689"/>
            <a:chOff x="5476400" y="1113274"/>
            <a:chExt cx="3018297" cy="3328828"/>
          </a:xfrm>
        </p:grpSpPr>
        <p:sp>
          <p:nvSpPr>
            <p:cNvPr id="4" name="Google Shape;1308;p33">
              <a:extLst>
                <a:ext uri="{FF2B5EF4-FFF2-40B4-BE49-F238E27FC236}">
                  <a16:creationId xmlns:a16="http://schemas.microsoft.com/office/drawing/2014/main" id="{8E92FD43-7697-B0A8-1A4B-84C5D492EC91}"/>
                </a:ext>
              </a:extLst>
            </p:cNvPr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" name="Google Shape;1309;p33">
              <a:extLst>
                <a:ext uri="{FF2B5EF4-FFF2-40B4-BE49-F238E27FC236}">
                  <a16:creationId xmlns:a16="http://schemas.microsoft.com/office/drawing/2014/main" id="{188097F6-6CC5-D191-974E-CA3860E9830C}"/>
                </a:ext>
              </a:extLst>
            </p:cNvPr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6" name="Google Shape;1310;p33">
                <a:extLst>
                  <a:ext uri="{FF2B5EF4-FFF2-40B4-BE49-F238E27FC236}">
                    <a16:creationId xmlns:a16="http://schemas.microsoft.com/office/drawing/2014/main" id="{8A65BE37-EAEE-6A39-D00E-630B8A64C692}"/>
                  </a:ext>
                </a:extLst>
              </p:cNvPr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" name="Google Shape;1311;p33">
                <a:extLst>
                  <a:ext uri="{FF2B5EF4-FFF2-40B4-BE49-F238E27FC236}">
                    <a16:creationId xmlns:a16="http://schemas.microsoft.com/office/drawing/2014/main" id="{9F1859C0-E6C2-73A4-7DB3-13D80D66D451}"/>
                  </a:ext>
                </a:extLst>
              </p:cNvPr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312;p33">
                <a:extLst>
                  <a:ext uri="{FF2B5EF4-FFF2-40B4-BE49-F238E27FC236}">
                    <a16:creationId xmlns:a16="http://schemas.microsoft.com/office/drawing/2014/main" id="{61DC9815-2BDC-3072-C6DB-68E5B8450EA5}"/>
                  </a:ext>
                </a:extLst>
              </p:cNvPr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313;p33">
                <a:extLst>
                  <a:ext uri="{FF2B5EF4-FFF2-40B4-BE49-F238E27FC236}">
                    <a16:creationId xmlns:a16="http://schemas.microsoft.com/office/drawing/2014/main" id="{3C9B752F-0CD9-8DFF-D8E2-414419DCD182}"/>
                  </a:ext>
                </a:extLst>
              </p:cNvPr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314;p33">
                <a:extLst>
                  <a:ext uri="{FF2B5EF4-FFF2-40B4-BE49-F238E27FC236}">
                    <a16:creationId xmlns:a16="http://schemas.microsoft.com/office/drawing/2014/main" id="{93315F95-5B6F-75A2-1F51-CD71876144B9}"/>
                  </a:ext>
                </a:extLst>
              </p:cNvPr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315;p33">
                <a:extLst>
                  <a:ext uri="{FF2B5EF4-FFF2-40B4-BE49-F238E27FC236}">
                    <a16:creationId xmlns:a16="http://schemas.microsoft.com/office/drawing/2014/main" id="{83318031-A01F-F9E3-7B41-D2D59A53BC14}"/>
                  </a:ext>
                </a:extLst>
              </p:cNvPr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316;p33">
                <a:extLst>
                  <a:ext uri="{FF2B5EF4-FFF2-40B4-BE49-F238E27FC236}">
                    <a16:creationId xmlns:a16="http://schemas.microsoft.com/office/drawing/2014/main" id="{79A5CC91-BDC0-D411-9845-902855C5ED6B}"/>
                  </a:ext>
                </a:extLst>
              </p:cNvPr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17;p33">
                <a:extLst>
                  <a:ext uri="{FF2B5EF4-FFF2-40B4-BE49-F238E27FC236}">
                    <a16:creationId xmlns:a16="http://schemas.microsoft.com/office/drawing/2014/main" id="{1FAEF2B9-AF5D-9A03-D22D-B0D469A45AF3}"/>
                  </a:ext>
                </a:extLst>
              </p:cNvPr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318;p33">
                <a:extLst>
                  <a:ext uri="{FF2B5EF4-FFF2-40B4-BE49-F238E27FC236}">
                    <a16:creationId xmlns:a16="http://schemas.microsoft.com/office/drawing/2014/main" id="{53809F4B-63FB-321F-5320-A28DBBBF4BA7}"/>
                  </a:ext>
                </a:extLst>
              </p:cNvPr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319;p33">
                <a:extLst>
                  <a:ext uri="{FF2B5EF4-FFF2-40B4-BE49-F238E27FC236}">
                    <a16:creationId xmlns:a16="http://schemas.microsoft.com/office/drawing/2014/main" id="{FE23E8E5-932E-DEB3-EF6B-3E6BF7414E3A}"/>
                  </a:ext>
                </a:extLst>
              </p:cNvPr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320;p33">
                <a:extLst>
                  <a:ext uri="{FF2B5EF4-FFF2-40B4-BE49-F238E27FC236}">
                    <a16:creationId xmlns:a16="http://schemas.microsoft.com/office/drawing/2014/main" id="{B342D4E7-CCA4-6965-AD62-F74C2CBE3F17}"/>
                  </a:ext>
                </a:extLst>
              </p:cNvPr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321;p33">
                <a:extLst>
                  <a:ext uri="{FF2B5EF4-FFF2-40B4-BE49-F238E27FC236}">
                    <a16:creationId xmlns:a16="http://schemas.microsoft.com/office/drawing/2014/main" id="{01887BFC-55D0-39D8-7E2B-D2CDBC2A5729}"/>
                  </a:ext>
                </a:extLst>
              </p:cNvPr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322;p33">
                <a:extLst>
                  <a:ext uri="{FF2B5EF4-FFF2-40B4-BE49-F238E27FC236}">
                    <a16:creationId xmlns:a16="http://schemas.microsoft.com/office/drawing/2014/main" id="{FF979845-95DB-B1A4-E105-461F008A84D4}"/>
                  </a:ext>
                </a:extLst>
              </p:cNvPr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323;p33">
                <a:extLst>
                  <a:ext uri="{FF2B5EF4-FFF2-40B4-BE49-F238E27FC236}">
                    <a16:creationId xmlns:a16="http://schemas.microsoft.com/office/drawing/2014/main" id="{917B387A-AD70-8CE2-C526-DDB4AA3ADC4B}"/>
                  </a:ext>
                </a:extLst>
              </p:cNvPr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324;p33">
                <a:extLst>
                  <a:ext uri="{FF2B5EF4-FFF2-40B4-BE49-F238E27FC236}">
                    <a16:creationId xmlns:a16="http://schemas.microsoft.com/office/drawing/2014/main" id="{4B335103-97CB-3223-15DB-23620623E753}"/>
                  </a:ext>
                </a:extLst>
              </p:cNvPr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325;p33">
                <a:extLst>
                  <a:ext uri="{FF2B5EF4-FFF2-40B4-BE49-F238E27FC236}">
                    <a16:creationId xmlns:a16="http://schemas.microsoft.com/office/drawing/2014/main" id="{088D48CD-E3F6-A834-AB39-1F67E1A7B95D}"/>
                  </a:ext>
                </a:extLst>
              </p:cNvPr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326;p33">
                <a:extLst>
                  <a:ext uri="{FF2B5EF4-FFF2-40B4-BE49-F238E27FC236}">
                    <a16:creationId xmlns:a16="http://schemas.microsoft.com/office/drawing/2014/main" id="{84C9BC65-7A5A-CF9E-D7D2-53DE1DB7AE45}"/>
                  </a:ext>
                </a:extLst>
              </p:cNvPr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327;p33">
                <a:extLst>
                  <a:ext uri="{FF2B5EF4-FFF2-40B4-BE49-F238E27FC236}">
                    <a16:creationId xmlns:a16="http://schemas.microsoft.com/office/drawing/2014/main" id="{83FB9B75-9A05-7F28-AB74-8EDBA44DBBAE}"/>
                  </a:ext>
                </a:extLst>
              </p:cNvPr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28;p33">
                <a:extLst>
                  <a:ext uri="{FF2B5EF4-FFF2-40B4-BE49-F238E27FC236}">
                    <a16:creationId xmlns:a16="http://schemas.microsoft.com/office/drawing/2014/main" id="{12C0427C-5E5E-2BE1-3AFE-C4A153FC3DC1}"/>
                  </a:ext>
                </a:extLst>
              </p:cNvPr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329;p33">
                <a:extLst>
                  <a:ext uri="{FF2B5EF4-FFF2-40B4-BE49-F238E27FC236}">
                    <a16:creationId xmlns:a16="http://schemas.microsoft.com/office/drawing/2014/main" id="{77C24180-7748-C8CF-F8FD-22F596F46430}"/>
                  </a:ext>
                </a:extLst>
              </p:cNvPr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330;p33">
                <a:extLst>
                  <a:ext uri="{FF2B5EF4-FFF2-40B4-BE49-F238E27FC236}">
                    <a16:creationId xmlns:a16="http://schemas.microsoft.com/office/drawing/2014/main" id="{1D01C203-97FA-39E4-F423-D7253A2FC74F}"/>
                  </a:ext>
                </a:extLst>
              </p:cNvPr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331;p33">
                <a:extLst>
                  <a:ext uri="{FF2B5EF4-FFF2-40B4-BE49-F238E27FC236}">
                    <a16:creationId xmlns:a16="http://schemas.microsoft.com/office/drawing/2014/main" id="{798858C9-33EA-DB51-DB4E-88D609EAC262}"/>
                  </a:ext>
                </a:extLst>
              </p:cNvPr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332;p33">
                <a:extLst>
                  <a:ext uri="{FF2B5EF4-FFF2-40B4-BE49-F238E27FC236}">
                    <a16:creationId xmlns:a16="http://schemas.microsoft.com/office/drawing/2014/main" id="{0A83359B-2FEC-A83F-8CDE-3B3B5CEED323}"/>
                  </a:ext>
                </a:extLst>
              </p:cNvPr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333;p33">
                <a:extLst>
                  <a:ext uri="{FF2B5EF4-FFF2-40B4-BE49-F238E27FC236}">
                    <a16:creationId xmlns:a16="http://schemas.microsoft.com/office/drawing/2014/main" id="{FE6B59FF-0953-6013-5317-CD92ECB20B29}"/>
                  </a:ext>
                </a:extLst>
              </p:cNvPr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34;p33">
                <a:extLst>
                  <a:ext uri="{FF2B5EF4-FFF2-40B4-BE49-F238E27FC236}">
                    <a16:creationId xmlns:a16="http://schemas.microsoft.com/office/drawing/2014/main" id="{46479FB0-1345-1E64-05E0-5A629ACD2C35}"/>
                  </a:ext>
                </a:extLst>
              </p:cNvPr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335;p33">
                <a:extLst>
                  <a:ext uri="{FF2B5EF4-FFF2-40B4-BE49-F238E27FC236}">
                    <a16:creationId xmlns:a16="http://schemas.microsoft.com/office/drawing/2014/main" id="{9068AD35-538D-B5EF-5E64-276F207267D2}"/>
                  </a:ext>
                </a:extLst>
              </p:cNvPr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336;p33">
                <a:extLst>
                  <a:ext uri="{FF2B5EF4-FFF2-40B4-BE49-F238E27FC236}">
                    <a16:creationId xmlns:a16="http://schemas.microsoft.com/office/drawing/2014/main" id="{F0FB9871-9DBC-B515-85E8-EEB4A5B77F6F}"/>
                  </a:ext>
                </a:extLst>
              </p:cNvPr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37;p33">
                <a:extLst>
                  <a:ext uri="{FF2B5EF4-FFF2-40B4-BE49-F238E27FC236}">
                    <a16:creationId xmlns:a16="http://schemas.microsoft.com/office/drawing/2014/main" id="{69471961-D3A9-C0EC-FD66-E4F615B29E06}"/>
                  </a:ext>
                </a:extLst>
              </p:cNvPr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338;p33">
                <a:extLst>
                  <a:ext uri="{FF2B5EF4-FFF2-40B4-BE49-F238E27FC236}">
                    <a16:creationId xmlns:a16="http://schemas.microsoft.com/office/drawing/2014/main" id="{5A3B9517-EDA0-3796-D4CF-D2B4D0B9AAB3}"/>
                  </a:ext>
                </a:extLst>
              </p:cNvPr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339;p33">
                <a:extLst>
                  <a:ext uri="{FF2B5EF4-FFF2-40B4-BE49-F238E27FC236}">
                    <a16:creationId xmlns:a16="http://schemas.microsoft.com/office/drawing/2014/main" id="{105176A1-4CCA-9E50-014B-6C6EBB572F92}"/>
                  </a:ext>
                </a:extLst>
              </p:cNvPr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340;p33">
                <a:extLst>
                  <a:ext uri="{FF2B5EF4-FFF2-40B4-BE49-F238E27FC236}">
                    <a16:creationId xmlns:a16="http://schemas.microsoft.com/office/drawing/2014/main" id="{2F4DE943-96CC-DD3F-962A-CD93DDFD4592}"/>
                  </a:ext>
                </a:extLst>
              </p:cNvPr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341;p33">
                <a:extLst>
                  <a:ext uri="{FF2B5EF4-FFF2-40B4-BE49-F238E27FC236}">
                    <a16:creationId xmlns:a16="http://schemas.microsoft.com/office/drawing/2014/main" id="{3A795CAA-80EF-39C1-6052-5D99558B761E}"/>
                  </a:ext>
                </a:extLst>
              </p:cNvPr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342;p33">
                <a:extLst>
                  <a:ext uri="{FF2B5EF4-FFF2-40B4-BE49-F238E27FC236}">
                    <a16:creationId xmlns:a16="http://schemas.microsoft.com/office/drawing/2014/main" id="{B1F1E429-2B45-3612-EFF8-F00D42E6C0C0}"/>
                  </a:ext>
                </a:extLst>
              </p:cNvPr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343;p33">
                <a:extLst>
                  <a:ext uri="{FF2B5EF4-FFF2-40B4-BE49-F238E27FC236}">
                    <a16:creationId xmlns:a16="http://schemas.microsoft.com/office/drawing/2014/main" id="{CF6CA821-EE7C-5DE8-5EE6-52E616F9A992}"/>
                  </a:ext>
                </a:extLst>
              </p:cNvPr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344;p33">
                <a:extLst>
                  <a:ext uri="{FF2B5EF4-FFF2-40B4-BE49-F238E27FC236}">
                    <a16:creationId xmlns:a16="http://schemas.microsoft.com/office/drawing/2014/main" id="{53495A2E-55FB-C4E2-5EB6-CBE964B8A0DA}"/>
                  </a:ext>
                </a:extLst>
              </p:cNvPr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345;p33">
                <a:extLst>
                  <a:ext uri="{FF2B5EF4-FFF2-40B4-BE49-F238E27FC236}">
                    <a16:creationId xmlns:a16="http://schemas.microsoft.com/office/drawing/2014/main" id="{4D6DB0E9-41CE-B254-91D5-91BD607EE204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346;p33">
                <a:extLst>
                  <a:ext uri="{FF2B5EF4-FFF2-40B4-BE49-F238E27FC236}">
                    <a16:creationId xmlns:a16="http://schemas.microsoft.com/office/drawing/2014/main" id="{F01F28C0-208E-56A0-2475-55C26FE8262E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347;p33">
                <a:extLst>
                  <a:ext uri="{FF2B5EF4-FFF2-40B4-BE49-F238E27FC236}">
                    <a16:creationId xmlns:a16="http://schemas.microsoft.com/office/drawing/2014/main" id="{BC7081E5-510E-ED96-C786-CC683F79D22A}"/>
                  </a:ext>
                </a:extLst>
              </p:cNvPr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348;p33">
                <a:extLst>
                  <a:ext uri="{FF2B5EF4-FFF2-40B4-BE49-F238E27FC236}">
                    <a16:creationId xmlns:a16="http://schemas.microsoft.com/office/drawing/2014/main" id="{A7CA4E41-DCBA-9A22-5ADA-86441F3F92F5}"/>
                  </a:ext>
                </a:extLst>
              </p:cNvPr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349;p33">
                <a:extLst>
                  <a:ext uri="{FF2B5EF4-FFF2-40B4-BE49-F238E27FC236}">
                    <a16:creationId xmlns:a16="http://schemas.microsoft.com/office/drawing/2014/main" id="{FBC4267C-D022-3197-8720-A32AE283419E}"/>
                  </a:ext>
                </a:extLst>
              </p:cNvPr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350;p33">
                <a:extLst>
                  <a:ext uri="{FF2B5EF4-FFF2-40B4-BE49-F238E27FC236}">
                    <a16:creationId xmlns:a16="http://schemas.microsoft.com/office/drawing/2014/main" id="{FB9EC869-979E-9AA6-2262-94E2B2B7AB5A}"/>
                  </a:ext>
                </a:extLst>
              </p:cNvPr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351;p33">
                <a:extLst>
                  <a:ext uri="{FF2B5EF4-FFF2-40B4-BE49-F238E27FC236}">
                    <a16:creationId xmlns:a16="http://schemas.microsoft.com/office/drawing/2014/main" id="{51EDDB66-2689-92DD-198E-A2D6F88B4318}"/>
                  </a:ext>
                </a:extLst>
              </p:cNvPr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352;p33">
                <a:extLst>
                  <a:ext uri="{FF2B5EF4-FFF2-40B4-BE49-F238E27FC236}">
                    <a16:creationId xmlns:a16="http://schemas.microsoft.com/office/drawing/2014/main" id="{3FDEB814-7E77-C091-BB6F-14DD565BBDB8}"/>
                  </a:ext>
                </a:extLst>
              </p:cNvPr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353;p33">
                <a:extLst>
                  <a:ext uri="{FF2B5EF4-FFF2-40B4-BE49-F238E27FC236}">
                    <a16:creationId xmlns:a16="http://schemas.microsoft.com/office/drawing/2014/main" id="{5183DF9F-BB4A-C131-172F-F08CA27DE539}"/>
                  </a:ext>
                </a:extLst>
              </p:cNvPr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354;p33">
                <a:extLst>
                  <a:ext uri="{FF2B5EF4-FFF2-40B4-BE49-F238E27FC236}">
                    <a16:creationId xmlns:a16="http://schemas.microsoft.com/office/drawing/2014/main" id="{CACA8E71-B9EA-54CB-8F5D-C768CDF7334D}"/>
                  </a:ext>
                </a:extLst>
              </p:cNvPr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355;p33">
                <a:extLst>
                  <a:ext uri="{FF2B5EF4-FFF2-40B4-BE49-F238E27FC236}">
                    <a16:creationId xmlns:a16="http://schemas.microsoft.com/office/drawing/2014/main" id="{916353C7-5E11-901F-B03B-9835687B0B1F}"/>
                  </a:ext>
                </a:extLst>
              </p:cNvPr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356;p33">
                <a:extLst>
                  <a:ext uri="{FF2B5EF4-FFF2-40B4-BE49-F238E27FC236}">
                    <a16:creationId xmlns:a16="http://schemas.microsoft.com/office/drawing/2014/main" id="{69F0FFBE-93AF-7BDF-3AF1-17A341C80680}"/>
                  </a:ext>
                </a:extLst>
              </p:cNvPr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357;p33">
                <a:extLst>
                  <a:ext uri="{FF2B5EF4-FFF2-40B4-BE49-F238E27FC236}">
                    <a16:creationId xmlns:a16="http://schemas.microsoft.com/office/drawing/2014/main" id="{CF472270-F4A9-29EF-C9AB-E63DD2C42069}"/>
                  </a:ext>
                </a:extLst>
              </p:cNvPr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358;p33">
                <a:extLst>
                  <a:ext uri="{FF2B5EF4-FFF2-40B4-BE49-F238E27FC236}">
                    <a16:creationId xmlns:a16="http://schemas.microsoft.com/office/drawing/2014/main" id="{BD063962-7DEE-CFE1-8BB4-C55EB3DFDEB5}"/>
                  </a:ext>
                </a:extLst>
              </p:cNvPr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359;p33">
                <a:extLst>
                  <a:ext uri="{FF2B5EF4-FFF2-40B4-BE49-F238E27FC236}">
                    <a16:creationId xmlns:a16="http://schemas.microsoft.com/office/drawing/2014/main" id="{76786C41-CDB0-A4B1-0FBA-DBD6E735F9A8}"/>
                  </a:ext>
                </a:extLst>
              </p:cNvPr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360;p33">
                <a:extLst>
                  <a:ext uri="{FF2B5EF4-FFF2-40B4-BE49-F238E27FC236}">
                    <a16:creationId xmlns:a16="http://schemas.microsoft.com/office/drawing/2014/main" id="{FBAE2382-B892-5846-719B-095A3FA194C9}"/>
                  </a:ext>
                </a:extLst>
              </p:cNvPr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361;p33">
                <a:extLst>
                  <a:ext uri="{FF2B5EF4-FFF2-40B4-BE49-F238E27FC236}">
                    <a16:creationId xmlns:a16="http://schemas.microsoft.com/office/drawing/2014/main" id="{F4D503B7-3D81-3935-5BAF-56DB5E9DD107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362;p33">
                <a:extLst>
                  <a:ext uri="{FF2B5EF4-FFF2-40B4-BE49-F238E27FC236}">
                    <a16:creationId xmlns:a16="http://schemas.microsoft.com/office/drawing/2014/main" id="{41F0F11A-FFFC-BF77-D87A-9C3F10D254FC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363;p33">
                <a:extLst>
                  <a:ext uri="{FF2B5EF4-FFF2-40B4-BE49-F238E27FC236}">
                    <a16:creationId xmlns:a16="http://schemas.microsoft.com/office/drawing/2014/main" id="{86CA0742-B2B3-4BE7-13FC-2A125864F217}"/>
                  </a:ext>
                </a:extLst>
              </p:cNvPr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364;p33">
                <a:extLst>
                  <a:ext uri="{FF2B5EF4-FFF2-40B4-BE49-F238E27FC236}">
                    <a16:creationId xmlns:a16="http://schemas.microsoft.com/office/drawing/2014/main" id="{3820E0DC-E72D-2B23-6183-D0CDC5C3B3B9}"/>
                  </a:ext>
                </a:extLst>
              </p:cNvPr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365;p33">
                <a:extLst>
                  <a:ext uri="{FF2B5EF4-FFF2-40B4-BE49-F238E27FC236}">
                    <a16:creationId xmlns:a16="http://schemas.microsoft.com/office/drawing/2014/main" id="{BB450BD5-CD8E-3BCA-B43C-D6B48FCB33C5}"/>
                  </a:ext>
                </a:extLst>
              </p:cNvPr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366;p33">
                <a:extLst>
                  <a:ext uri="{FF2B5EF4-FFF2-40B4-BE49-F238E27FC236}">
                    <a16:creationId xmlns:a16="http://schemas.microsoft.com/office/drawing/2014/main" id="{0A121625-C8DA-7653-74C6-AD3C564522AD}"/>
                  </a:ext>
                </a:extLst>
              </p:cNvPr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367;p33">
                <a:extLst>
                  <a:ext uri="{FF2B5EF4-FFF2-40B4-BE49-F238E27FC236}">
                    <a16:creationId xmlns:a16="http://schemas.microsoft.com/office/drawing/2014/main" id="{55438315-C6A1-ABA6-9D44-567412864DE8}"/>
                  </a:ext>
                </a:extLst>
              </p:cNvPr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368;p33">
                <a:extLst>
                  <a:ext uri="{FF2B5EF4-FFF2-40B4-BE49-F238E27FC236}">
                    <a16:creationId xmlns:a16="http://schemas.microsoft.com/office/drawing/2014/main" id="{FC73C29F-7EDF-F6ED-61DF-CBF3178A78F2}"/>
                  </a:ext>
                </a:extLst>
              </p:cNvPr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369;p33">
                <a:extLst>
                  <a:ext uri="{FF2B5EF4-FFF2-40B4-BE49-F238E27FC236}">
                    <a16:creationId xmlns:a16="http://schemas.microsoft.com/office/drawing/2014/main" id="{41C5A3C3-22C1-3421-C671-C3BBC34778E1}"/>
                  </a:ext>
                </a:extLst>
              </p:cNvPr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370;p33">
                <a:extLst>
                  <a:ext uri="{FF2B5EF4-FFF2-40B4-BE49-F238E27FC236}">
                    <a16:creationId xmlns:a16="http://schemas.microsoft.com/office/drawing/2014/main" id="{57608821-B1F3-A0FF-57BE-DB69BAAF0400}"/>
                  </a:ext>
                </a:extLst>
              </p:cNvPr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371;p33">
                <a:extLst>
                  <a:ext uri="{FF2B5EF4-FFF2-40B4-BE49-F238E27FC236}">
                    <a16:creationId xmlns:a16="http://schemas.microsoft.com/office/drawing/2014/main" id="{E2436EF9-8EEA-C98D-02DE-F8463F8A0714}"/>
                  </a:ext>
                </a:extLst>
              </p:cNvPr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372;p33">
                <a:extLst>
                  <a:ext uri="{FF2B5EF4-FFF2-40B4-BE49-F238E27FC236}">
                    <a16:creationId xmlns:a16="http://schemas.microsoft.com/office/drawing/2014/main" id="{B17DB7F2-6970-E054-B048-0CC472A906FB}"/>
                  </a:ext>
                </a:extLst>
              </p:cNvPr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373;p33">
                <a:extLst>
                  <a:ext uri="{FF2B5EF4-FFF2-40B4-BE49-F238E27FC236}">
                    <a16:creationId xmlns:a16="http://schemas.microsoft.com/office/drawing/2014/main" id="{52FDC04C-04DE-B946-364C-09CBEC5407BC}"/>
                  </a:ext>
                </a:extLst>
              </p:cNvPr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374;p33">
                <a:extLst>
                  <a:ext uri="{FF2B5EF4-FFF2-40B4-BE49-F238E27FC236}">
                    <a16:creationId xmlns:a16="http://schemas.microsoft.com/office/drawing/2014/main" id="{55460886-C12D-5752-D234-7259FEA151D3}"/>
                  </a:ext>
                </a:extLst>
              </p:cNvPr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375;p33">
                <a:extLst>
                  <a:ext uri="{FF2B5EF4-FFF2-40B4-BE49-F238E27FC236}">
                    <a16:creationId xmlns:a16="http://schemas.microsoft.com/office/drawing/2014/main" id="{5AC24E6F-B8D6-7523-5416-0A46801137E4}"/>
                  </a:ext>
                </a:extLst>
              </p:cNvPr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376;p33">
                <a:extLst>
                  <a:ext uri="{FF2B5EF4-FFF2-40B4-BE49-F238E27FC236}">
                    <a16:creationId xmlns:a16="http://schemas.microsoft.com/office/drawing/2014/main" id="{F30FAFD8-E941-8D16-3291-AC28315BCB03}"/>
                  </a:ext>
                </a:extLst>
              </p:cNvPr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377;p33">
                <a:extLst>
                  <a:ext uri="{FF2B5EF4-FFF2-40B4-BE49-F238E27FC236}">
                    <a16:creationId xmlns:a16="http://schemas.microsoft.com/office/drawing/2014/main" id="{6150A436-0DE2-67FB-3E14-C14F9805120A}"/>
                  </a:ext>
                </a:extLst>
              </p:cNvPr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378;p33">
                <a:extLst>
                  <a:ext uri="{FF2B5EF4-FFF2-40B4-BE49-F238E27FC236}">
                    <a16:creationId xmlns:a16="http://schemas.microsoft.com/office/drawing/2014/main" id="{4246E54E-E4C5-83EB-64C8-578FCEF51283}"/>
                  </a:ext>
                </a:extLst>
              </p:cNvPr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379;p33">
                <a:extLst>
                  <a:ext uri="{FF2B5EF4-FFF2-40B4-BE49-F238E27FC236}">
                    <a16:creationId xmlns:a16="http://schemas.microsoft.com/office/drawing/2014/main" id="{09C566F3-49C7-D9E6-6CA3-0819F37329CE}"/>
                  </a:ext>
                </a:extLst>
              </p:cNvPr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380;p33">
                <a:extLst>
                  <a:ext uri="{FF2B5EF4-FFF2-40B4-BE49-F238E27FC236}">
                    <a16:creationId xmlns:a16="http://schemas.microsoft.com/office/drawing/2014/main" id="{E62663CE-C6A5-EB11-5770-6514BB554642}"/>
                  </a:ext>
                </a:extLst>
              </p:cNvPr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2555;p46">
            <a:extLst>
              <a:ext uri="{FF2B5EF4-FFF2-40B4-BE49-F238E27FC236}">
                <a16:creationId xmlns:a16="http://schemas.microsoft.com/office/drawing/2014/main" id="{C623BD83-9150-573E-1035-E7C8293191F3}"/>
              </a:ext>
            </a:extLst>
          </p:cNvPr>
          <p:cNvGrpSpPr/>
          <p:nvPr/>
        </p:nvGrpSpPr>
        <p:grpSpPr>
          <a:xfrm>
            <a:off x="-1550753" y="7027206"/>
            <a:ext cx="3411335" cy="3848461"/>
            <a:chOff x="4196321" y="1477295"/>
            <a:chExt cx="2558501" cy="2886346"/>
          </a:xfrm>
        </p:grpSpPr>
        <p:sp>
          <p:nvSpPr>
            <p:cNvPr id="78" name="Google Shape;2556;p46">
              <a:extLst>
                <a:ext uri="{FF2B5EF4-FFF2-40B4-BE49-F238E27FC236}">
                  <a16:creationId xmlns:a16="http://schemas.microsoft.com/office/drawing/2014/main" id="{D4FD6AA6-A185-543D-949C-368518D9484F}"/>
                </a:ext>
              </a:extLst>
            </p:cNvPr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2557;p46">
              <a:extLst>
                <a:ext uri="{FF2B5EF4-FFF2-40B4-BE49-F238E27FC236}">
                  <a16:creationId xmlns:a16="http://schemas.microsoft.com/office/drawing/2014/main" id="{2156FC0E-46A5-8885-53CB-A9E8EECF9094}"/>
                </a:ext>
              </a:extLst>
            </p:cNvPr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94" name="Google Shape;2558;p46">
                <a:extLst>
                  <a:ext uri="{FF2B5EF4-FFF2-40B4-BE49-F238E27FC236}">
                    <a16:creationId xmlns:a16="http://schemas.microsoft.com/office/drawing/2014/main" id="{6E8B265D-5E92-7E90-1C29-4029D39B1DDC}"/>
                  </a:ext>
                </a:extLst>
              </p:cNvPr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559;p46">
                <a:extLst>
                  <a:ext uri="{FF2B5EF4-FFF2-40B4-BE49-F238E27FC236}">
                    <a16:creationId xmlns:a16="http://schemas.microsoft.com/office/drawing/2014/main" id="{CD3831C1-E333-F4D3-8D43-50FBF3382F9B}"/>
                  </a:ext>
                </a:extLst>
              </p:cNvPr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560;p46">
                <a:extLst>
                  <a:ext uri="{FF2B5EF4-FFF2-40B4-BE49-F238E27FC236}">
                    <a16:creationId xmlns:a16="http://schemas.microsoft.com/office/drawing/2014/main" id="{50894A00-8820-29F1-55E3-4BDDF7C7EC4E}"/>
                  </a:ext>
                </a:extLst>
              </p:cNvPr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561;p46">
                <a:extLst>
                  <a:ext uri="{FF2B5EF4-FFF2-40B4-BE49-F238E27FC236}">
                    <a16:creationId xmlns:a16="http://schemas.microsoft.com/office/drawing/2014/main" id="{6D2C9266-9002-8A90-7045-B6C0695FD5C0}"/>
                  </a:ext>
                </a:extLst>
              </p:cNvPr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562;p46">
                <a:extLst>
                  <a:ext uri="{FF2B5EF4-FFF2-40B4-BE49-F238E27FC236}">
                    <a16:creationId xmlns:a16="http://schemas.microsoft.com/office/drawing/2014/main" id="{C82104BE-CA0F-58FE-6CA7-D866C4E709AF}"/>
                  </a:ext>
                </a:extLst>
              </p:cNvPr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563;p46">
                <a:extLst>
                  <a:ext uri="{FF2B5EF4-FFF2-40B4-BE49-F238E27FC236}">
                    <a16:creationId xmlns:a16="http://schemas.microsoft.com/office/drawing/2014/main" id="{F376EF41-EB09-F9D7-BB02-098BE5F066ED}"/>
                  </a:ext>
                </a:extLst>
              </p:cNvPr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564;p46">
                <a:extLst>
                  <a:ext uri="{FF2B5EF4-FFF2-40B4-BE49-F238E27FC236}">
                    <a16:creationId xmlns:a16="http://schemas.microsoft.com/office/drawing/2014/main" id="{E0AC0305-F1DD-B669-C6A4-CD39D5C49322}"/>
                  </a:ext>
                </a:extLst>
              </p:cNvPr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565;p46">
                <a:extLst>
                  <a:ext uri="{FF2B5EF4-FFF2-40B4-BE49-F238E27FC236}">
                    <a16:creationId xmlns:a16="http://schemas.microsoft.com/office/drawing/2014/main" id="{66BBA459-F093-9A59-F9C3-317CE28517F4}"/>
                  </a:ext>
                </a:extLst>
              </p:cNvPr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566;p46">
                <a:extLst>
                  <a:ext uri="{FF2B5EF4-FFF2-40B4-BE49-F238E27FC236}">
                    <a16:creationId xmlns:a16="http://schemas.microsoft.com/office/drawing/2014/main" id="{62BD8014-9CCA-5A18-B342-C2D4940A33FD}"/>
                  </a:ext>
                </a:extLst>
              </p:cNvPr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567;p46">
                <a:extLst>
                  <a:ext uri="{FF2B5EF4-FFF2-40B4-BE49-F238E27FC236}">
                    <a16:creationId xmlns:a16="http://schemas.microsoft.com/office/drawing/2014/main" id="{0B52454A-2FDD-7DEB-A5B7-99FE09AA6595}"/>
                  </a:ext>
                </a:extLst>
              </p:cNvPr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568;p46">
                <a:extLst>
                  <a:ext uri="{FF2B5EF4-FFF2-40B4-BE49-F238E27FC236}">
                    <a16:creationId xmlns:a16="http://schemas.microsoft.com/office/drawing/2014/main" id="{30E9F1DC-FC04-1B7E-C0C6-B8666B0A9F1D}"/>
                  </a:ext>
                </a:extLst>
              </p:cNvPr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569;p46">
                <a:extLst>
                  <a:ext uri="{FF2B5EF4-FFF2-40B4-BE49-F238E27FC236}">
                    <a16:creationId xmlns:a16="http://schemas.microsoft.com/office/drawing/2014/main" id="{0A89A301-7893-9BBF-8003-5F2026C02E76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570;p46">
                <a:extLst>
                  <a:ext uri="{FF2B5EF4-FFF2-40B4-BE49-F238E27FC236}">
                    <a16:creationId xmlns:a16="http://schemas.microsoft.com/office/drawing/2014/main" id="{57FBC66D-4852-1840-39B8-2BF0C3BED180}"/>
                  </a:ext>
                </a:extLst>
              </p:cNvPr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571;p46">
                <a:extLst>
                  <a:ext uri="{FF2B5EF4-FFF2-40B4-BE49-F238E27FC236}">
                    <a16:creationId xmlns:a16="http://schemas.microsoft.com/office/drawing/2014/main" id="{E15EBDB9-118C-EE1C-3A43-E3DC7AD447AD}"/>
                  </a:ext>
                </a:extLst>
              </p:cNvPr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572;p46">
                <a:extLst>
                  <a:ext uri="{FF2B5EF4-FFF2-40B4-BE49-F238E27FC236}">
                    <a16:creationId xmlns:a16="http://schemas.microsoft.com/office/drawing/2014/main" id="{4D964277-ACAB-55AF-5E40-CB24BA9CF7B1}"/>
                  </a:ext>
                </a:extLst>
              </p:cNvPr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573;p46">
                <a:extLst>
                  <a:ext uri="{FF2B5EF4-FFF2-40B4-BE49-F238E27FC236}">
                    <a16:creationId xmlns:a16="http://schemas.microsoft.com/office/drawing/2014/main" id="{915A5DA8-71F4-00F6-5359-31D2EF228FE8}"/>
                  </a:ext>
                </a:extLst>
              </p:cNvPr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574;p46">
                <a:extLst>
                  <a:ext uri="{FF2B5EF4-FFF2-40B4-BE49-F238E27FC236}">
                    <a16:creationId xmlns:a16="http://schemas.microsoft.com/office/drawing/2014/main" id="{ECCFC484-146E-DB8E-69B7-B341416D9B04}"/>
                  </a:ext>
                </a:extLst>
              </p:cNvPr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575;p46">
                <a:extLst>
                  <a:ext uri="{FF2B5EF4-FFF2-40B4-BE49-F238E27FC236}">
                    <a16:creationId xmlns:a16="http://schemas.microsoft.com/office/drawing/2014/main" id="{3ADE1D76-F4EF-564F-71DF-775B46F3762F}"/>
                  </a:ext>
                </a:extLst>
              </p:cNvPr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576;p46">
                <a:extLst>
                  <a:ext uri="{FF2B5EF4-FFF2-40B4-BE49-F238E27FC236}">
                    <a16:creationId xmlns:a16="http://schemas.microsoft.com/office/drawing/2014/main" id="{303E1ED0-7832-1436-63FA-AD3A8C426560}"/>
                  </a:ext>
                </a:extLst>
              </p:cNvPr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577;p46">
                <a:extLst>
                  <a:ext uri="{FF2B5EF4-FFF2-40B4-BE49-F238E27FC236}">
                    <a16:creationId xmlns:a16="http://schemas.microsoft.com/office/drawing/2014/main" id="{C6E8E36F-0E6F-D36B-3E73-62E974636AD4}"/>
                  </a:ext>
                </a:extLst>
              </p:cNvPr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578;p46">
                <a:extLst>
                  <a:ext uri="{FF2B5EF4-FFF2-40B4-BE49-F238E27FC236}">
                    <a16:creationId xmlns:a16="http://schemas.microsoft.com/office/drawing/2014/main" id="{01E295CF-0E2F-A452-6BD5-B3FD869C1BCB}"/>
                  </a:ext>
                </a:extLst>
              </p:cNvPr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579;p46">
                <a:extLst>
                  <a:ext uri="{FF2B5EF4-FFF2-40B4-BE49-F238E27FC236}">
                    <a16:creationId xmlns:a16="http://schemas.microsoft.com/office/drawing/2014/main" id="{B703AC4C-87F8-FDFE-99F8-A8FE22320F30}"/>
                  </a:ext>
                </a:extLst>
              </p:cNvPr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580;p46">
                <a:extLst>
                  <a:ext uri="{FF2B5EF4-FFF2-40B4-BE49-F238E27FC236}">
                    <a16:creationId xmlns:a16="http://schemas.microsoft.com/office/drawing/2014/main" id="{B23FBD6E-7EEC-E491-DB8A-954B3B2BB7D9}"/>
                  </a:ext>
                </a:extLst>
              </p:cNvPr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581;p46">
                <a:extLst>
                  <a:ext uri="{FF2B5EF4-FFF2-40B4-BE49-F238E27FC236}">
                    <a16:creationId xmlns:a16="http://schemas.microsoft.com/office/drawing/2014/main" id="{CEF3BA82-0B1B-C00B-2A89-D76FC7EEF69A}"/>
                  </a:ext>
                </a:extLst>
              </p:cNvPr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582;p46">
                <a:extLst>
                  <a:ext uri="{FF2B5EF4-FFF2-40B4-BE49-F238E27FC236}">
                    <a16:creationId xmlns:a16="http://schemas.microsoft.com/office/drawing/2014/main" id="{A17936F9-DA13-9941-76FC-44EA3FB4BD98}"/>
                  </a:ext>
                </a:extLst>
              </p:cNvPr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2583;p46">
                <a:extLst>
                  <a:ext uri="{FF2B5EF4-FFF2-40B4-BE49-F238E27FC236}">
                    <a16:creationId xmlns:a16="http://schemas.microsoft.com/office/drawing/2014/main" id="{5145CB3F-778B-AE64-77BD-73EACB5834D7}"/>
                  </a:ext>
                </a:extLst>
              </p:cNvPr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2584;p46">
                <a:extLst>
                  <a:ext uri="{FF2B5EF4-FFF2-40B4-BE49-F238E27FC236}">
                    <a16:creationId xmlns:a16="http://schemas.microsoft.com/office/drawing/2014/main" id="{53D69763-9D0D-F65E-25A1-9B6749AC580F}"/>
                  </a:ext>
                </a:extLst>
              </p:cNvPr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2585;p46">
                <a:extLst>
                  <a:ext uri="{FF2B5EF4-FFF2-40B4-BE49-F238E27FC236}">
                    <a16:creationId xmlns:a16="http://schemas.microsoft.com/office/drawing/2014/main" id="{2955DBDA-94BC-C7AE-BE36-69772E82E95D}"/>
                  </a:ext>
                </a:extLst>
              </p:cNvPr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2586;p46">
                <a:extLst>
                  <a:ext uri="{FF2B5EF4-FFF2-40B4-BE49-F238E27FC236}">
                    <a16:creationId xmlns:a16="http://schemas.microsoft.com/office/drawing/2014/main" id="{A03EB9D7-CF97-3C7C-4641-46A26E0C8F83}"/>
                  </a:ext>
                </a:extLst>
              </p:cNvPr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587;p46">
                <a:extLst>
                  <a:ext uri="{FF2B5EF4-FFF2-40B4-BE49-F238E27FC236}">
                    <a16:creationId xmlns:a16="http://schemas.microsoft.com/office/drawing/2014/main" id="{1884D1D3-19AE-B230-7D76-66B8B67D10F9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588;p46">
                <a:extLst>
                  <a:ext uri="{FF2B5EF4-FFF2-40B4-BE49-F238E27FC236}">
                    <a16:creationId xmlns:a16="http://schemas.microsoft.com/office/drawing/2014/main" id="{1C157B60-B204-9B4A-A02B-4B99887008AD}"/>
                  </a:ext>
                </a:extLst>
              </p:cNvPr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2589;p46">
                <a:extLst>
                  <a:ext uri="{FF2B5EF4-FFF2-40B4-BE49-F238E27FC236}">
                    <a16:creationId xmlns:a16="http://schemas.microsoft.com/office/drawing/2014/main" id="{4999B3B9-D649-A04B-2222-4A82F59E0C9C}"/>
                  </a:ext>
                </a:extLst>
              </p:cNvPr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590;p46">
                <a:extLst>
                  <a:ext uri="{FF2B5EF4-FFF2-40B4-BE49-F238E27FC236}">
                    <a16:creationId xmlns:a16="http://schemas.microsoft.com/office/drawing/2014/main" id="{8E10E602-7FD0-795E-4D53-CC41526292D1}"/>
                  </a:ext>
                </a:extLst>
              </p:cNvPr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591;p46">
                <a:extLst>
                  <a:ext uri="{FF2B5EF4-FFF2-40B4-BE49-F238E27FC236}">
                    <a16:creationId xmlns:a16="http://schemas.microsoft.com/office/drawing/2014/main" id="{FDADB48F-5A7E-2999-5C3E-E0420CA9453E}"/>
                  </a:ext>
                </a:extLst>
              </p:cNvPr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592;p46">
                <a:extLst>
                  <a:ext uri="{FF2B5EF4-FFF2-40B4-BE49-F238E27FC236}">
                    <a16:creationId xmlns:a16="http://schemas.microsoft.com/office/drawing/2014/main" id="{9AD5141E-9680-CEB4-B084-5822218BB066}"/>
                  </a:ext>
                </a:extLst>
              </p:cNvPr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2593;p46">
                <a:extLst>
                  <a:ext uri="{FF2B5EF4-FFF2-40B4-BE49-F238E27FC236}">
                    <a16:creationId xmlns:a16="http://schemas.microsoft.com/office/drawing/2014/main" id="{64ACA3B8-1CC3-5F27-DA11-91DA6ACB96F1}"/>
                  </a:ext>
                </a:extLst>
              </p:cNvPr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2594;p46">
                <a:extLst>
                  <a:ext uri="{FF2B5EF4-FFF2-40B4-BE49-F238E27FC236}">
                    <a16:creationId xmlns:a16="http://schemas.microsoft.com/office/drawing/2014/main" id="{2C526810-393B-5BCC-AF6E-6F25CE4942BF}"/>
                  </a:ext>
                </a:extLst>
              </p:cNvPr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2595;p46">
                <a:extLst>
                  <a:ext uri="{FF2B5EF4-FFF2-40B4-BE49-F238E27FC236}">
                    <a16:creationId xmlns:a16="http://schemas.microsoft.com/office/drawing/2014/main" id="{F79A311F-84E9-FAD7-58A1-B0FE5B540A09}"/>
                  </a:ext>
                </a:extLst>
              </p:cNvPr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2596;p46">
                <a:extLst>
                  <a:ext uri="{FF2B5EF4-FFF2-40B4-BE49-F238E27FC236}">
                    <a16:creationId xmlns:a16="http://schemas.microsoft.com/office/drawing/2014/main" id="{D816C1B5-5178-90B9-D5DE-7F6E2E97B41E}"/>
                  </a:ext>
                </a:extLst>
              </p:cNvPr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2597;p46">
                <a:extLst>
                  <a:ext uri="{FF2B5EF4-FFF2-40B4-BE49-F238E27FC236}">
                    <a16:creationId xmlns:a16="http://schemas.microsoft.com/office/drawing/2014/main" id="{737AA34C-F536-9799-185B-6E80991BE841}"/>
                  </a:ext>
                </a:extLst>
              </p:cNvPr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2598;p46">
                <a:extLst>
                  <a:ext uri="{FF2B5EF4-FFF2-40B4-BE49-F238E27FC236}">
                    <a16:creationId xmlns:a16="http://schemas.microsoft.com/office/drawing/2014/main" id="{55EDDDFA-B604-6D21-F7E3-C18DA79535E8}"/>
                  </a:ext>
                </a:extLst>
              </p:cNvPr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2599;p46">
              <a:extLst>
                <a:ext uri="{FF2B5EF4-FFF2-40B4-BE49-F238E27FC236}">
                  <a16:creationId xmlns:a16="http://schemas.microsoft.com/office/drawing/2014/main" id="{0F3FF7C2-694D-5EC5-0338-253F144A166C}"/>
                </a:ext>
              </a:extLst>
            </p:cNvPr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81" name="Google Shape;2600;p46">
                <a:extLst>
                  <a:ext uri="{FF2B5EF4-FFF2-40B4-BE49-F238E27FC236}">
                    <a16:creationId xmlns:a16="http://schemas.microsoft.com/office/drawing/2014/main" id="{F9D9F797-CC41-347A-1930-C4F71D0C8180}"/>
                  </a:ext>
                </a:extLst>
              </p:cNvPr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601;p46">
                <a:extLst>
                  <a:ext uri="{FF2B5EF4-FFF2-40B4-BE49-F238E27FC236}">
                    <a16:creationId xmlns:a16="http://schemas.microsoft.com/office/drawing/2014/main" id="{96B918C4-0D81-60D8-FA45-C04E5CAF88AA}"/>
                  </a:ext>
                </a:extLst>
              </p:cNvPr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602;p46">
                <a:extLst>
                  <a:ext uri="{FF2B5EF4-FFF2-40B4-BE49-F238E27FC236}">
                    <a16:creationId xmlns:a16="http://schemas.microsoft.com/office/drawing/2014/main" id="{9DF931E5-A629-3EE0-40F1-D1F022B80353}"/>
                  </a:ext>
                </a:extLst>
              </p:cNvPr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03;p46">
                <a:extLst>
                  <a:ext uri="{FF2B5EF4-FFF2-40B4-BE49-F238E27FC236}">
                    <a16:creationId xmlns:a16="http://schemas.microsoft.com/office/drawing/2014/main" id="{DC5C8D72-2F2D-7777-1177-E67196384366}"/>
                  </a:ext>
                </a:extLst>
              </p:cNvPr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04;p46">
                <a:extLst>
                  <a:ext uri="{FF2B5EF4-FFF2-40B4-BE49-F238E27FC236}">
                    <a16:creationId xmlns:a16="http://schemas.microsoft.com/office/drawing/2014/main" id="{8C39ECF3-5B15-32FD-4448-CA69E5032437}"/>
                  </a:ext>
                </a:extLst>
              </p:cNvPr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05;p46">
                <a:extLst>
                  <a:ext uri="{FF2B5EF4-FFF2-40B4-BE49-F238E27FC236}">
                    <a16:creationId xmlns:a16="http://schemas.microsoft.com/office/drawing/2014/main" id="{844F0B4E-004C-2871-4AF5-656C5D330ADE}"/>
                  </a:ext>
                </a:extLst>
              </p:cNvPr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06;p46">
                <a:extLst>
                  <a:ext uri="{FF2B5EF4-FFF2-40B4-BE49-F238E27FC236}">
                    <a16:creationId xmlns:a16="http://schemas.microsoft.com/office/drawing/2014/main" id="{9A837912-09B6-AC89-FCF4-3F0A26783DB9}"/>
                  </a:ext>
                </a:extLst>
              </p:cNvPr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07;p46">
                <a:extLst>
                  <a:ext uri="{FF2B5EF4-FFF2-40B4-BE49-F238E27FC236}">
                    <a16:creationId xmlns:a16="http://schemas.microsoft.com/office/drawing/2014/main" id="{2176C76A-C096-CC27-8931-0C3AD189AC08}"/>
                  </a:ext>
                </a:extLst>
              </p:cNvPr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08;p46">
                <a:extLst>
                  <a:ext uri="{FF2B5EF4-FFF2-40B4-BE49-F238E27FC236}">
                    <a16:creationId xmlns:a16="http://schemas.microsoft.com/office/drawing/2014/main" id="{D5C4ABEF-5F70-E10D-E883-BD57F01A903A}"/>
                  </a:ext>
                </a:extLst>
              </p:cNvPr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09;p46">
                <a:extLst>
                  <a:ext uri="{FF2B5EF4-FFF2-40B4-BE49-F238E27FC236}">
                    <a16:creationId xmlns:a16="http://schemas.microsoft.com/office/drawing/2014/main" id="{B0D88A46-0E7D-4199-DD26-B3E7AF73887C}"/>
                  </a:ext>
                </a:extLst>
              </p:cNvPr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10;p46">
                <a:extLst>
                  <a:ext uri="{FF2B5EF4-FFF2-40B4-BE49-F238E27FC236}">
                    <a16:creationId xmlns:a16="http://schemas.microsoft.com/office/drawing/2014/main" id="{837EB054-D515-0910-8B7F-0AF49BE68487}"/>
                  </a:ext>
                </a:extLst>
              </p:cNvPr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11;p46">
                <a:extLst>
                  <a:ext uri="{FF2B5EF4-FFF2-40B4-BE49-F238E27FC236}">
                    <a16:creationId xmlns:a16="http://schemas.microsoft.com/office/drawing/2014/main" id="{33DC070F-32EA-9A6C-54AC-C31DA7DC21A6}"/>
                  </a:ext>
                </a:extLst>
              </p:cNvPr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12;p46">
                <a:extLst>
                  <a:ext uri="{FF2B5EF4-FFF2-40B4-BE49-F238E27FC236}">
                    <a16:creationId xmlns:a16="http://schemas.microsoft.com/office/drawing/2014/main" id="{C370BD8C-4511-24F8-72D4-E234E3A3EC12}"/>
                  </a:ext>
                </a:extLst>
              </p:cNvPr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49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39" y="263890"/>
            <a:ext cx="10290000" cy="544800"/>
          </a:xfrm>
        </p:spPr>
        <p:txBody>
          <a:bodyPr/>
          <a:lstStyle/>
          <a:p>
            <a:r>
              <a:rPr lang="en-US" sz="5400" dirty="0"/>
              <a:t>Full Model</a:t>
            </a:r>
          </a:p>
        </p:txBody>
      </p:sp>
      <p:grpSp>
        <p:nvGrpSpPr>
          <p:cNvPr id="77" name="Google Shape;2555;p46">
            <a:extLst>
              <a:ext uri="{FF2B5EF4-FFF2-40B4-BE49-F238E27FC236}">
                <a16:creationId xmlns:a16="http://schemas.microsoft.com/office/drawing/2014/main" id="{C623BD83-9150-573E-1035-E7C8293191F3}"/>
              </a:ext>
            </a:extLst>
          </p:cNvPr>
          <p:cNvGrpSpPr/>
          <p:nvPr/>
        </p:nvGrpSpPr>
        <p:grpSpPr>
          <a:xfrm>
            <a:off x="-538698" y="3009539"/>
            <a:ext cx="3411335" cy="3848461"/>
            <a:chOff x="4196321" y="1477295"/>
            <a:chExt cx="2558501" cy="2886346"/>
          </a:xfrm>
        </p:grpSpPr>
        <p:sp>
          <p:nvSpPr>
            <p:cNvPr id="78" name="Google Shape;2556;p46">
              <a:extLst>
                <a:ext uri="{FF2B5EF4-FFF2-40B4-BE49-F238E27FC236}">
                  <a16:creationId xmlns:a16="http://schemas.microsoft.com/office/drawing/2014/main" id="{D4FD6AA6-A185-543D-949C-368518D9484F}"/>
                </a:ext>
              </a:extLst>
            </p:cNvPr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2557;p46">
              <a:extLst>
                <a:ext uri="{FF2B5EF4-FFF2-40B4-BE49-F238E27FC236}">
                  <a16:creationId xmlns:a16="http://schemas.microsoft.com/office/drawing/2014/main" id="{2156FC0E-46A5-8885-53CB-A9E8EECF9094}"/>
                </a:ext>
              </a:extLst>
            </p:cNvPr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94" name="Google Shape;2558;p46">
                <a:extLst>
                  <a:ext uri="{FF2B5EF4-FFF2-40B4-BE49-F238E27FC236}">
                    <a16:creationId xmlns:a16="http://schemas.microsoft.com/office/drawing/2014/main" id="{6E8B265D-5E92-7E90-1C29-4029D39B1DDC}"/>
                  </a:ext>
                </a:extLst>
              </p:cNvPr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559;p46">
                <a:extLst>
                  <a:ext uri="{FF2B5EF4-FFF2-40B4-BE49-F238E27FC236}">
                    <a16:creationId xmlns:a16="http://schemas.microsoft.com/office/drawing/2014/main" id="{CD3831C1-E333-F4D3-8D43-50FBF3382F9B}"/>
                  </a:ext>
                </a:extLst>
              </p:cNvPr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560;p46">
                <a:extLst>
                  <a:ext uri="{FF2B5EF4-FFF2-40B4-BE49-F238E27FC236}">
                    <a16:creationId xmlns:a16="http://schemas.microsoft.com/office/drawing/2014/main" id="{50894A00-8820-29F1-55E3-4BDDF7C7EC4E}"/>
                  </a:ext>
                </a:extLst>
              </p:cNvPr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561;p46">
                <a:extLst>
                  <a:ext uri="{FF2B5EF4-FFF2-40B4-BE49-F238E27FC236}">
                    <a16:creationId xmlns:a16="http://schemas.microsoft.com/office/drawing/2014/main" id="{6D2C9266-9002-8A90-7045-B6C0695FD5C0}"/>
                  </a:ext>
                </a:extLst>
              </p:cNvPr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562;p46">
                <a:extLst>
                  <a:ext uri="{FF2B5EF4-FFF2-40B4-BE49-F238E27FC236}">
                    <a16:creationId xmlns:a16="http://schemas.microsoft.com/office/drawing/2014/main" id="{C82104BE-CA0F-58FE-6CA7-D866C4E709AF}"/>
                  </a:ext>
                </a:extLst>
              </p:cNvPr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563;p46">
                <a:extLst>
                  <a:ext uri="{FF2B5EF4-FFF2-40B4-BE49-F238E27FC236}">
                    <a16:creationId xmlns:a16="http://schemas.microsoft.com/office/drawing/2014/main" id="{F376EF41-EB09-F9D7-BB02-098BE5F066ED}"/>
                  </a:ext>
                </a:extLst>
              </p:cNvPr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564;p46">
                <a:extLst>
                  <a:ext uri="{FF2B5EF4-FFF2-40B4-BE49-F238E27FC236}">
                    <a16:creationId xmlns:a16="http://schemas.microsoft.com/office/drawing/2014/main" id="{E0AC0305-F1DD-B669-C6A4-CD39D5C49322}"/>
                  </a:ext>
                </a:extLst>
              </p:cNvPr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565;p46">
                <a:extLst>
                  <a:ext uri="{FF2B5EF4-FFF2-40B4-BE49-F238E27FC236}">
                    <a16:creationId xmlns:a16="http://schemas.microsoft.com/office/drawing/2014/main" id="{66BBA459-F093-9A59-F9C3-317CE28517F4}"/>
                  </a:ext>
                </a:extLst>
              </p:cNvPr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566;p46">
                <a:extLst>
                  <a:ext uri="{FF2B5EF4-FFF2-40B4-BE49-F238E27FC236}">
                    <a16:creationId xmlns:a16="http://schemas.microsoft.com/office/drawing/2014/main" id="{62BD8014-9CCA-5A18-B342-C2D4940A33FD}"/>
                  </a:ext>
                </a:extLst>
              </p:cNvPr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567;p46">
                <a:extLst>
                  <a:ext uri="{FF2B5EF4-FFF2-40B4-BE49-F238E27FC236}">
                    <a16:creationId xmlns:a16="http://schemas.microsoft.com/office/drawing/2014/main" id="{0B52454A-2FDD-7DEB-A5B7-99FE09AA6595}"/>
                  </a:ext>
                </a:extLst>
              </p:cNvPr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568;p46">
                <a:extLst>
                  <a:ext uri="{FF2B5EF4-FFF2-40B4-BE49-F238E27FC236}">
                    <a16:creationId xmlns:a16="http://schemas.microsoft.com/office/drawing/2014/main" id="{30E9F1DC-FC04-1B7E-C0C6-B8666B0A9F1D}"/>
                  </a:ext>
                </a:extLst>
              </p:cNvPr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569;p46">
                <a:extLst>
                  <a:ext uri="{FF2B5EF4-FFF2-40B4-BE49-F238E27FC236}">
                    <a16:creationId xmlns:a16="http://schemas.microsoft.com/office/drawing/2014/main" id="{0A89A301-7893-9BBF-8003-5F2026C02E76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570;p46">
                <a:extLst>
                  <a:ext uri="{FF2B5EF4-FFF2-40B4-BE49-F238E27FC236}">
                    <a16:creationId xmlns:a16="http://schemas.microsoft.com/office/drawing/2014/main" id="{57FBC66D-4852-1840-39B8-2BF0C3BED180}"/>
                  </a:ext>
                </a:extLst>
              </p:cNvPr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571;p46">
                <a:extLst>
                  <a:ext uri="{FF2B5EF4-FFF2-40B4-BE49-F238E27FC236}">
                    <a16:creationId xmlns:a16="http://schemas.microsoft.com/office/drawing/2014/main" id="{E15EBDB9-118C-EE1C-3A43-E3DC7AD447AD}"/>
                  </a:ext>
                </a:extLst>
              </p:cNvPr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572;p46">
                <a:extLst>
                  <a:ext uri="{FF2B5EF4-FFF2-40B4-BE49-F238E27FC236}">
                    <a16:creationId xmlns:a16="http://schemas.microsoft.com/office/drawing/2014/main" id="{4D964277-ACAB-55AF-5E40-CB24BA9CF7B1}"/>
                  </a:ext>
                </a:extLst>
              </p:cNvPr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573;p46">
                <a:extLst>
                  <a:ext uri="{FF2B5EF4-FFF2-40B4-BE49-F238E27FC236}">
                    <a16:creationId xmlns:a16="http://schemas.microsoft.com/office/drawing/2014/main" id="{915A5DA8-71F4-00F6-5359-31D2EF228FE8}"/>
                  </a:ext>
                </a:extLst>
              </p:cNvPr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574;p46">
                <a:extLst>
                  <a:ext uri="{FF2B5EF4-FFF2-40B4-BE49-F238E27FC236}">
                    <a16:creationId xmlns:a16="http://schemas.microsoft.com/office/drawing/2014/main" id="{ECCFC484-146E-DB8E-69B7-B341416D9B04}"/>
                  </a:ext>
                </a:extLst>
              </p:cNvPr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575;p46">
                <a:extLst>
                  <a:ext uri="{FF2B5EF4-FFF2-40B4-BE49-F238E27FC236}">
                    <a16:creationId xmlns:a16="http://schemas.microsoft.com/office/drawing/2014/main" id="{3ADE1D76-F4EF-564F-71DF-775B46F3762F}"/>
                  </a:ext>
                </a:extLst>
              </p:cNvPr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576;p46">
                <a:extLst>
                  <a:ext uri="{FF2B5EF4-FFF2-40B4-BE49-F238E27FC236}">
                    <a16:creationId xmlns:a16="http://schemas.microsoft.com/office/drawing/2014/main" id="{303E1ED0-7832-1436-63FA-AD3A8C426560}"/>
                  </a:ext>
                </a:extLst>
              </p:cNvPr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577;p46">
                <a:extLst>
                  <a:ext uri="{FF2B5EF4-FFF2-40B4-BE49-F238E27FC236}">
                    <a16:creationId xmlns:a16="http://schemas.microsoft.com/office/drawing/2014/main" id="{C6E8E36F-0E6F-D36B-3E73-62E974636AD4}"/>
                  </a:ext>
                </a:extLst>
              </p:cNvPr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578;p46">
                <a:extLst>
                  <a:ext uri="{FF2B5EF4-FFF2-40B4-BE49-F238E27FC236}">
                    <a16:creationId xmlns:a16="http://schemas.microsoft.com/office/drawing/2014/main" id="{01E295CF-0E2F-A452-6BD5-B3FD869C1BCB}"/>
                  </a:ext>
                </a:extLst>
              </p:cNvPr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579;p46">
                <a:extLst>
                  <a:ext uri="{FF2B5EF4-FFF2-40B4-BE49-F238E27FC236}">
                    <a16:creationId xmlns:a16="http://schemas.microsoft.com/office/drawing/2014/main" id="{B703AC4C-87F8-FDFE-99F8-A8FE22320F30}"/>
                  </a:ext>
                </a:extLst>
              </p:cNvPr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580;p46">
                <a:extLst>
                  <a:ext uri="{FF2B5EF4-FFF2-40B4-BE49-F238E27FC236}">
                    <a16:creationId xmlns:a16="http://schemas.microsoft.com/office/drawing/2014/main" id="{B23FBD6E-7EEC-E491-DB8A-954B3B2BB7D9}"/>
                  </a:ext>
                </a:extLst>
              </p:cNvPr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581;p46">
                <a:extLst>
                  <a:ext uri="{FF2B5EF4-FFF2-40B4-BE49-F238E27FC236}">
                    <a16:creationId xmlns:a16="http://schemas.microsoft.com/office/drawing/2014/main" id="{CEF3BA82-0B1B-C00B-2A89-D76FC7EEF69A}"/>
                  </a:ext>
                </a:extLst>
              </p:cNvPr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582;p46">
                <a:extLst>
                  <a:ext uri="{FF2B5EF4-FFF2-40B4-BE49-F238E27FC236}">
                    <a16:creationId xmlns:a16="http://schemas.microsoft.com/office/drawing/2014/main" id="{A17936F9-DA13-9941-76FC-44EA3FB4BD98}"/>
                  </a:ext>
                </a:extLst>
              </p:cNvPr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2583;p46">
                <a:extLst>
                  <a:ext uri="{FF2B5EF4-FFF2-40B4-BE49-F238E27FC236}">
                    <a16:creationId xmlns:a16="http://schemas.microsoft.com/office/drawing/2014/main" id="{5145CB3F-778B-AE64-77BD-73EACB5834D7}"/>
                  </a:ext>
                </a:extLst>
              </p:cNvPr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2584;p46">
                <a:extLst>
                  <a:ext uri="{FF2B5EF4-FFF2-40B4-BE49-F238E27FC236}">
                    <a16:creationId xmlns:a16="http://schemas.microsoft.com/office/drawing/2014/main" id="{53D69763-9D0D-F65E-25A1-9B6749AC580F}"/>
                  </a:ext>
                </a:extLst>
              </p:cNvPr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2585;p46">
                <a:extLst>
                  <a:ext uri="{FF2B5EF4-FFF2-40B4-BE49-F238E27FC236}">
                    <a16:creationId xmlns:a16="http://schemas.microsoft.com/office/drawing/2014/main" id="{2955DBDA-94BC-C7AE-BE36-69772E82E95D}"/>
                  </a:ext>
                </a:extLst>
              </p:cNvPr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2586;p46">
                <a:extLst>
                  <a:ext uri="{FF2B5EF4-FFF2-40B4-BE49-F238E27FC236}">
                    <a16:creationId xmlns:a16="http://schemas.microsoft.com/office/drawing/2014/main" id="{A03EB9D7-CF97-3C7C-4641-46A26E0C8F83}"/>
                  </a:ext>
                </a:extLst>
              </p:cNvPr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587;p46">
                <a:extLst>
                  <a:ext uri="{FF2B5EF4-FFF2-40B4-BE49-F238E27FC236}">
                    <a16:creationId xmlns:a16="http://schemas.microsoft.com/office/drawing/2014/main" id="{1884D1D3-19AE-B230-7D76-66B8B67D10F9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588;p46">
                <a:extLst>
                  <a:ext uri="{FF2B5EF4-FFF2-40B4-BE49-F238E27FC236}">
                    <a16:creationId xmlns:a16="http://schemas.microsoft.com/office/drawing/2014/main" id="{1C157B60-B204-9B4A-A02B-4B99887008AD}"/>
                  </a:ext>
                </a:extLst>
              </p:cNvPr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2589;p46">
                <a:extLst>
                  <a:ext uri="{FF2B5EF4-FFF2-40B4-BE49-F238E27FC236}">
                    <a16:creationId xmlns:a16="http://schemas.microsoft.com/office/drawing/2014/main" id="{4999B3B9-D649-A04B-2222-4A82F59E0C9C}"/>
                  </a:ext>
                </a:extLst>
              </p:cNvPr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590;p46">
                <a:extLst>
                  <a:ext uri="{FF2B5EF4-FFF2-40B4-BE49-F238E27FC236}">
                    <a16:creationId xmlns:a16="http://schemas.microsoft.com/office/drawing/2014/main" id="{8E10E602-7FD0-795E-4D53-CC41526292D1}"/>
                  </a:ext>
                </a:extLst>
              </p:cNvPr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591;p46">
                <a:extLst>
                  <a:ext uri="{FF2B5EF4-FFF2-40B4-BE49-F238E27FC236}">
                    <a16:creationId xmlns:a16="http://schemas.microsoft.com/office/drawing/2014/main" id="{FDADB48F-5A7E-2999-5C3E-E0420CA9453E}"/>
                  </a:ext>
                </a:extLst>
              </p:cNvPr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592;p46">
                <a:extLst>
                  <a:ext uri="{FF2B5EF4-FFF2-40B4-BE49-F238E27FC236}">
                    <a16:creationId xmlns:a16="http://schemas.microsoft.com/office/drawing/2014/main" id="{9AD5141E-9680-CEB4-B084-5822218BB066}"/>
                  </a:ext>
                </a:extLst>
              </p:cNvPr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2593;p46">
                <a:extLst>
                  <a:ext uri="{FF2B5EF4-FFF2-40B4-BE49-F238E27FC236}">
                    <a16:creationId xmlns:a16="http://schemas.microsoft.com/office/drawing/2014/main" id="{64ACA3B8-1CC3-5F27-DA11-91DA6ACB96F1}"/>
                  </a:ext>
                </a:extLst>
              </p:cNvPr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2594;p46">
                <a:extLst>
                  <a:ext uri="{FF2B5EF4-FFF2-40B4-BE49-F238E27FC236}">
                    <a16:creationId xmlns:a16="http://schemas.microsoft.com/office/drawing/2014/main" id="{2C526810-393B-5BCC-AF6E-6F25CE4942BF}"/>
                  </a:ext>
                </a:extLst>
              </p:cNvPr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2595;p46">
                <a:extLst>
                  <a:ext uri="{FF2B5EF4-FFF2-40B4-BE49-F238E27FC236}">
                    <a16:creationId xmlns:a16="http://schemas.microsoft.com/office/drawing/2014/main" id="{F79A311F-84E9-FAD7-58A1-B0FE5B540A09}"/>
                  </a:ext>
                </a:extLst>
              </p:cNvPr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2596;p46">
                <a:extLst>
                  <a:ext uri="{FF2B5EF4-FFF2-40B4-BE49-F238E27FC236}">
                    <a16:creationId xmlns:a16="http://schemas.microsoft.com/office/drawing/2014/main" id="{D816C1B5-5178-90B9-D5DE-7F6E2E97B41E}"/>
                  </a:ext>
                </a:extLst>
              </p:cNvPr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2597;p46">
                <a:extLst>
                  <a:ext uri="{FF2B5EF4-FFF2-40B4-BE49-F238E27FC236}">
                    <a16:creationId xmlns:a16="http://schemas.microsoft.com/office/drawing/2014/main" id="{737AA34C-F536-9799-185B-6E80991BE841}"/>
                  </a:ext>
                </a:extLst>
              </p:cNvPr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2598;p46">
                <a:extLst>
                  <a:ext uri="{FF2B5EF4-FFF2-40B4-BE49-F238E27FC236}">
                    <a16:creationId xmlns:a16="http://schemas.microsoft.com/office/drawing/2014/main" id="{55EDDDFA-B604-6D21-F7E3-C18DA79535E8}"/>
                  </a:ext>
                </a:extLst>
              </p:cNvPr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2599;p46">
              <a:extLst>
                <a:ext uri="{FF2B5EF4-FFF2-40B4-BE49-F238E27FC236}">
                  <a16:creationId xmlns:a16="http://schemas.microsoft.com/office/drawing/2014/main" id="{0F3FF7C2-694D-5EC5-0338-253F144A166C}"/>
                </a:ext>
              </a:extLst>
            </p:cNvPr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81" name="Google Shape;2600;p46">
                <a:extLst>
                  <a:ext uri="{FF2B5EF4-FFF2-40B4-BE49-F238E27FC236}">
                    <a16:creationId xmlns:a16="http://schemas.microsoft.com/office/drawing/2014/main" id="{F9D9F797-CC41-347A-1930-C4F71D0C8180}"/>
                  </a:ext>
                </a:extLst>
              </p:cNvPr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601;p46">
                <a:extLst>
                  <a:ext uri="{FF2B5EF4-FFF2-40B4-BE49-F238E27FC236}">
                    <a16:creationId xmlns:a16="http://schemas.microsoft.com/office/drawing/2014/main" id="{96B918C4-0D81-60D8-FA45-C04E5CAF88AA}"/>
                  </a:ext>
                </a:extLst>
              </p:cNvPr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602;p46">
                <a:extLst>
                  <a:ext uri="{FF2B5EF4-FFF2-40B4-BE49-F238E27FC236}">
                    <a16:creationId xmlns:a16="http://schemas.microsoft.com/office/drawing/2014/main" id="{9DF931E5-A629-3EE0-40F1-D1F022B80353}"/>
                  </a:ext>
                </a:extLst>
              </p:cNvPr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03;p46">
                <a:extLst>
                  <a:ext uri="{FF2B5EF4-FFF2-40B4-BE49-F238E27FC236}">
                    <a16:creationId xmlns:a16="http://schemas.microsoft.com/office/drawing/2014/main" id="{DC5C8D72-2F2D-7777-1177-E67196384366}"/>
                  </a:ext>
                </a:extLst>
              </p:cNvPr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04;p46">
                <a:extLst>
                  <a:ext uri="{FF2B5EF4-FFF2-40B4-BE49-F238E27FC236}">
                    <a16:creationId xmlns:a16="http://schemas.microsoft.com/office/drawing/2014/main" id="{8C39ECF3-5B15-32FD-4448-CA69E5032437}"/>
                  </a:ext>
                </a:extLst>
              </p:cNvPr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05;p46">
                <a:extLst>
                  <a:ext uri="{FF2B5EF4-FFF2-40B4-BE49-F238E27FC236}">
                    <a16:creationId xmlns:a16="http://schemas.microsoft.com/office/drawing/2014/main" id="{844F0B4E-004C-2871-4AF5-656C5D330ADE}"/>
                  </a:ext>
                </a:extLst>
              </p:cNvPr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06;p46">
                <a:extLst>
                  <a:ext uri="{FF2B5EF4-FFF2-40B4-BE49-F238E27FC236}">
                    <a16:creationId xmlns:a16="http://schemas.microsoft.com/office/drawing/2014/main" id="{9A837912-09B6-AC89-FCF4-3F0A26783DB9}"/>
                  </a:ext>
                </a:extLst>
              </p:cNvPr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07;p46">
                <a:extLst>
                  <a:ext uri="{FF2B5EF4-FFF2-40B4-BE49-F238E27FC236}">
                    <a16:creationId xmlns:a16="http://schemas.microsoft.com/office/drawing/2014/main" id="{2176C76A-C096-CC27-8931-0C3AD189AC08}"/>
                  </a:ext>
                </a:extLst>
              </p:cNvPr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08;p46">
                <a:extLst>
                  <a:ext uri="{FF2B5EF4-FFF2-40B4-BE49-F238E27FC236}">
                    <a16:creationId xmlns:a16="http://schemas.microsoft.com/office/drawing/2014/main" id="{D5C4ABEF-5F70-E10D-E883-BD57F01A903A}"/>
                  </a:ext>
                </a:extLst>
              </p:cNvPr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09;p46">
                <a:extLst>
                  <a:ext uri="{FF2B5EF4-FFF2-40B4-BE49-F238E27FC236}">
                    <a16:creationId xmlns:a16="http://schemas.microsoft.com/office/drawing/2014/main" id="{B0D88A46-0E7D-4199-DD26-B3E7AF73887C}"/>
                  </a:ext>
                </a:extLst>
              </p:cNvPr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10;p46">
                <a:extLst>
                  <a:ext uri="{FF2B5EF4-FFF2-40B4-BE49-F238E27FC236}">
                    <a16:creationId xmlns:a16="http://schemas.microsoft.com/office/drawing/2014/main" id="{837EB054-D515-0910-8B7F-0AF49BE68487}"/>
                  </a:ext>
                </a:extLst>
              </p:cNvPr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11;p46">
                <a:extLst>
                  <a:ext uri="{FF2B5EF4-FFF2-40B4-BE49-F238E27FC236}">
                    <a16:creationId xmlns:a16="http://schemas.microsoft.com/office/drawing/2014/main" id="{33DC070F-32EA-9A6C-54AC-C31DA7DC21A6}"/>
                  </a:ext>
                </a:extLst>
              </p:cNvPr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12;p46">
                <a:extLst>
                  <a:ext uri="{FF2B5EF4-FFF2-40B4-BE49-F238E27FC236}">
                    <a16:creationId xmlns:a16="http://schemas.microsoft.com/office/drawing/2014/main" id="{C370BD8C-4511-24F8-72D4-E234E3A3EC12}"/>
                  </a:ext>
                </a:extLst>
              </p:cNvPr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" name="Google Shape;339;p21">
            <a:extLst>
              <a:ext uri="{FF2B5EF4-FFF2-40B4-BE49-F238E27FC236}">
                <a16:creationId xmlns:a16="http://schemas.microsoft.com/office/drawing/2014/main" id="{C1F6841C-88FA-F158-778F-D2DBB39B1B60}"/>
              </a:ext>
            </a:extLst>
          </p:cNvPr>
          <p:cNvGrpSpPr/>
          <p:nvPr/>
        </p:nvGrpSpPr>
        <p:grpSpPr>
          <a:xfrm>
            <a:off x="2835912" y="1393312"/>
            <a:ext cx="391202" cy="343868"/>
            <a:chOff x="4182481" y="2340959"/>
            <a:chExt cx="368218" cy="323665"/>
          </a:xfrm>
        </p:grpSpPr>
        <p:sp>
          <p:nvSpPr>
            <p:cNvPr id="136" name="Google Shape;340;p21">
              <a:extLst>
                <a:ext uri="{FF2B5EF4-FFF2-40B4-BE49-F238E27FC236}">
                  <a16:creationId xmlns:a16="http://schemas.microsoft.com/office/drawing/2014/main" id="{D0D24753-BCFC-F798-E6FB-65BE64C4EC92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41;p21">
              <a:extLst>
                <a:ext uri="{FF2B5EF4-FFF2-40B4-BE49-F238E27FC236}">
                  <a16:creationId xmlns:a16="http://schemas.microsoft.com/office/drawing/2014/main" id="{F1E4E7D9-5BC4-4290-7CFB-0FA640766F5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E3DA874-5C32-5AFA-A159-94949093C379}"/>
              </a:ext>
            </a:extLst>
          </p:cNvPr>
          <p:cNvSpPr txBox="1"/>
          <p:nvPr/>
        </p:nvSpPr>
        <p:spPr>
          <a:xfrm>
            <a:off x="3455759" y="1349696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1342000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4" name="Google Shape;339;p21">
            <a:extLst>
              <a:ext uri="{FF2B5EF4-FFF2-40B4-BE49-F238E27FC236}">
                <a16:creationId xmlns:a16="http://schemas.microsoft.com/office/drawing/2014/main" id="{18C2CADD-48A5-B28F-D1EE-F5248BD69D17}"/>
              </a:ext>
            </a:extLst>
          </p:cNvPr>
          <p:cNvGrpSpPr/>
          <p:nvPr/>
        </p:nvGrpSpPr>
        <p:grpSpPr>
          <a:xfrm>
            <a:off x="2835912" y="2149761"/>
            <a:ext cx="391202" cy="343868"/>
            <a:chOff x="4182481" y="2340959"/>
            <a:chExt cx="368218" cy="323665"/>
          </a:xfrm>
        </p:grpSpPr>
        <p:sp>
          <p:nvSpPr>
            <p:cNvPr id="145" name="Google Shape;340;p21">
              <a:extLst>
                <a:ext uri="{FF2B5EF4-FFF2-40B4-BE49-F238E27FC236}">
                  <a16:creationId xmlns:a16="http://schemas.microsoft.com/office/drawing/2014/main" id="{E6D555C3-56CE-4686-9E3D-6E3914DCC4D1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341;p21">
              <a:extLst>
                <a:ext uri="{FF2B5EF4-FFF2-40B4-BE49-F238E27FC236}">
                  <a16:creationId xmlns:a16="http://schemas.microsoft.com/office/drawing/2014/main" id="{89A04CFD-672C-5720-7CC2-30FEE86B27A0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7D9B0552-B3DB-5AFA-9B9F-7CED7B8E065D}"/>
              </a:ext>
            </a:extLst>
          </p:cNvPr>
          <p:cNvSpPr txBox="1"/>
          <p:nvPr/>
        </p:nvSpPr>
        <p:spPr>
          <a:xfrm>
            <a:off x="3455759" y="193686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Adj 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C0F3B7C-5995-469C-4187-8B8EAFBD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47" y="3381435"/>
            <a:ext cx="4618453" cy="285024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1542F23-0C65-6350-DA07-FD860A59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10" y="3257652"/>
            <a:ext cx="5089425" cy="314090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5AC9D9E-FFEB-70AA-0281-F7527F1BAD2A}"/>
              </a:ext>
            </a:extLst>
          </p:cNvPr>
          <p:cNvSpPr txBox="1"/>
          <p:nvPr/>
        </p:nvSpPr>
        <p:spPr>
          <a:xfrm>
            <a:off x="-4011838" y="1733551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3FE113D-E436-4F56-627E-22E6089FD447}"/>
              </a:ext>
            </a:extLst>
          </p:cNvPr>
          <p:cNvSpPr txBox="1"/>
          <p:nvPr/>
        </p:nvSpPr>
        <p:spPr>
          <a:xfrm>
            <a:off x="-4011838" y="2700875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157" name="Google Shape;162;p19">
            <a:extLst>
              <a:ext uri="{FF2B5EF4-FFF2-40B4-BE49-F238E27FC236}">
                <a16:creationId xmlns:a16="http://schemas.microsoft.com/office/drawing/2014/main" id="{0A61C63C-7485-C3CC-EC0D-4108BF8D66A3}"/>
              </a:ext>
            </a:extLst>
          </p:cNvPr>
          <p:cNvSpPr/>
          <p:nvPr/>
        </p:nvSpPr>
        <p:spPr>
          <a:xfrm>
            <a:off x="-4590022" y="838380"/>
            <a:ext cx="495607" cy="4956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163;p19">
            <a:extLst>
              <a:ext uri="{FF2B5EF4-FFF2-40B4-BE49-F238E27FC236}">
                <a16:creationId xmlns:a16="http://schemas.microsoft.com/office/drawing/2014/main" id="{E6A67908-F894-38C5-8257-CE1065E09FCB}"/>
              </a:ext>
            </a:extLst>
          </p:cNvPr>
          <p:cNvSpPr/>
          <p:nvPr/>
        </p:nvSpPr>
        <p:spPr>
          <a:xfrm>
            <a:off x="-4590023" y="1661749"/>
            <a:ext cx="495607" cy="495607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" name="Google Shape;164;p19">
            <a:extLst>
              <a:ext uri="{FF2B5EF4-FFF2-40B4-BE49-F238E27FC236}">
                <a16:creationId xmlns:a16="http://schemas.microsoft.com/office/drawing/2014/main" id="{9A7A7BF2-74F9-5E77-D69E-C104EE801B92}"/>
              </a:ext>
            </a:extLst>
          </p:cNvPr>
          <p:cNvSpPr/>
          <p:nvPr/>
        </p:nvSpPr>
        <p:spPr>
          <a:xfrm>
            <a:off x="-4590023" y="2654513"/>
            <a:ext cx="495607" cy="4956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114A73-A5BC-4A85-A23C-DEBD1B36498C}"/>
              </a:ext>
            </a:extLst>
          </p:cNvPr>
          <p:cNvSpPr txBox="1"/>
          <p:nvPr/>
        </p:nvSpPr>
        <p:spPr>
          <a:xfrm>
            <a:off x="-4037117" y="80075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</p:spTree>
    <p:extLst>
      <p:ext uri="{BB962C8B-B14F-4D97-AF65-F5344CB8AC3E}">
        <p14:creationId xmlns:p14="http://schemas.microsoft.com/office/powerpoint/2010/main" val="39812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39" y="263890"/>
            <a:ext cx="10290000" cy="544800"/>
          </a:xfrm>
        </p:spPr>
        <p:txBody>
          <a:bodyPr/>
          <a:lstStyle/>
          <a:p>
            <a:r>
              <a:rPr lang="en-US" sz="5400" dirty="0"/>
              <a:t>Model Selection</a:t>
            </a:r>
          </a:p>
        </p:txBody>
      </p:sp>
      <p:grpSp>
        <p:nvGrpSpPr>
          <p:cNvPr id="77" name="Google Shape;2555;p46">
            <a:extLst>
              <a:ext uri="{FF2B5EF4-FFF2-40B4-BE49-F238E27FC236}">
                <a16:creationId xmlns:a16="http://schemas.microsoft.com/office/drawing/2014/main" id="{C623BD83-9150-573E-1035-E7C8293191F3}"/>
              </a:ext>
            </a:extLst>
          </p:cNvPr>
          <p:cNvGrpSpPr/>
          <p:nvPr/>
        </p:nvGrpSpPr>
        <p:grpSpPr>
          <a:xfrm>
            <a:off x="12192000" y="2240802"/>
            <a:ext cx="3411335" cy="3848461"/>
            <a:chOff x="4196321" y="1477295"/>
            <a:chExt cx="2558501" cy="2886346"/>
          </a:xfrm>
        </p:grpSpPr>
        <p:sp>
          <p:nvSpPr>
            <p:cNvPr id="78" name="Google Shape;2556;p46">
              <a:extLst>
                <a:ext uri="{FF2B5EF4-FFF2-40B4-BE49-F238E27FC236}">
                  <a16:creationId xmlns:a16="http://schemas.microsoft.com/office/drawing/2014/main" id="{D4FD6AA6-A185-543D-949C-368518D9484F}"/>
                </a:ext>
              </a:extLst>
            </p:cNvPr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2557;p46">
              <a:extLst>
                <a:ext uri="{FF2B5EF4-FFF2-40B4-BE49-F238E27FC236}">
                  <a16:creationId xmlns:a16="http://schemas.microsoft.com/office/drawing/2014/main" id="{2156FC0E-46A5-8885-53CB-A9E8EECF9094}"/>
                </a:ext>
              </a:extLst>
            </p:cNvPr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94" name="Google Shape;2558;p46">
                <a:extLst>
                  <a:ext uri="{FF2B5EF4-FFF2-40B4-BE49-F238E27FC236}">
                    <a16:creationId xmlns:a16="http://schemas.microsoft.com/office/drawing/2014/main" id="{6E8B265D-5E92-7E90-1C29-4029D39B1DDC}"/>
                  </a:ext>
                </a:extLst>
              </p:cNvPr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559;p46">
                <a:extLst>
                  <a:ext uri="{FF2B5EF4-FFF2-40B4-BE49-F238E27FC236}">
                    <a16:creationId xmlns:a16="http://schemas.microsoft.com/office/drawing/2014/main" id="{CD3831C1-E333-F4D3-8D43-50FBF3382F9B}"/>
                  </a:ext>
                </a:extLst>
              </p:cNvPr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560;p46">
                <a:extLst>
                  <a:ext uri="{FF2B5EF4-FFF2-40B4-BE49-F238E27FC236}">
                    <a16:creationId xmlns:a16="http://schemas.microsoft.com/office/drawing/2014/main" id="{50894A00-8820-29F1-55E3-4BDDF7C7EC4E}"/>
                  </a:ext>
                </a:extLst>
              </p:cNvPr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561;p46">
                <a:extLst>
                  <a:ext uri="{FF2B5EF4-FFF2-40B4-BE49-F238E27FC236}">
                    <a16:creationId xmlns:a16="http://schemas.microsoft.com/office/drawing/2014/main" id="{6D2C9266-9002-8A90-7045-B6C0695FD5C0}"/>
                  </a:ext>
                </a:extLst>
              </p:cNvPr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562;p46">
                <a:extLst>
                  <a:ext uri="{FF2B5EF4-FFF2-40B4-BE49-F238E27FC236}">
                    <a16:creationId xmlns:a16="http://schemas.microsoft.com/office/drawing/2014/main" id="{C82104BE-CA0F-58FE-6CA7-D866C4E709AF}"/>
                  </a:ext>
                </a:extLst>
              </p:cNvPr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563;p46">
                <a:extLst>
                  <a:ext uri="{FF2B5EF4-FFF2-40B4-BE49-F238E27FC236}">
                    <a16:creationId xmlns:a16="http://schemas.microsoft.com/office/drawing/2014/main" id="{F376EF41-EB09-F9D7-BB02-098BE5F066ED}"/>
                  </a:ext>
                </a:extLst>
              </p:cNvPr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564;p46">
                <a:extLst>
                  <a:ext uri="{FF2B5EF4-FFF2-40B4-BE49-F238E27FC236}">
                    <a16:creationId xmlns:a16="http://schemas.microsoft.com/office/drawing/2014/main" id="{E0AC0305-F1DD-B669-C6A4-CD39D5C49322}"/>
                  </a:ext>
                </a:extLst>
              </p:cNvPr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565;p46">
                <a:extLst>
                  <a:ext uri="{FF2B5EF4-FFF2-40B4-BE49-F238E27FC236}">
                    <a16:creationId xmlns:a16="http://schemas.microsoft.com/office/drawing/2014/main" id="{66BBA459-F093-9A59-F9C3-317CE28517F4}"/>
                  </a:ext>
                </a:extLst>
              </p:cNvPr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566;p46">
                <a:extLst>
                  <a:ext uri="{FF2B5EF4-FFF2-40B4-BE49-F238E27FC236}">
                    <a16:creationId xmlns:a16="http://schemas.microsoft.com/office/drawing/2014/main" id="{62BD8014-9CCA-5A18-B342-C2D4940A33FD}"/>
                  </a:ext>
                </a:extLst>
              </p:cNvPr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567;p46">
                <a:extLst>
                  <a:ext uri="{FF2B5EF4-FFF2-40B4-BE49-F238E27FC236}">
                    <a16:creationId xmlns:a16="http://schemas.microsoft.com/office/drawing/2014/main" id="{0B52454A-2FDD-7DEB-A5B7-99FE09AA6595}"/>
                  </a:ext>
                </a:extLst>
              </p:cNvPr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568;p46">
                <a:extLst>
                  <a:ext uri="{FF2B5EF4-FFF2-40B4-BE49-F238E27FC236}">
                    <a16:creationId xmlns:a16="http://schemas.microsoft.com/office/drawing/2014/main" id="{30E9F1DC-FC04-1B7E-C0C6-B8666B0A9F1D}"/>
                  </a:ext>
                </a:extLst>
              </p:cNvPr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569;p46">
                <a:extLst>
                  <a:ext uri="{FF2B5EF4-FFF2-40B4-BE49-F238E27FC236}">
                    <a16:creationId xmlns:a16="http://schemas.microsoft.com/office/drawing/2014/main" id="{0A89A301-7893-9BBF-8003-5F2026C02E76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570;p46">
                <a:extLst>
                  <a:ext uri="{FF2B5EF4-FFF2-40B4-BE49-F238E27FC236}">
                    <a16:creationId xmlns:a16="http://schemas.microsoft.com/office/drawing/2014/main" id="{57FBC66D-4852-1840-39B8-2BF0C3BED180}"/>
                  </a:ext>
                </a:extLst>
              </p:cNvPr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571;p46">
                <a:extLst>
                  <a:ext uri="{FF2B5EF4-FFF2-40B4-BE49-F238E27FC236}">
                    <a16:creationId xmlns:a16="http://schemas.microsoft.com/office/drawing/2014/main" id="{E15EBDB9-118C-EE1C-3A43-E3DC7AD447AD}"/>
                  </a:ext>
                </a:extLst>
              </p:cNvPr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572;p46">
                <a:extLst>
                  <a:ext uri="{FF2B5EF4-FFF2-40B4-BE49-F238E27FC236}">
                    <a16:creationId xmlns:a16="http://schemas.microsoft.com/office/drawing/2014/main" id="{4D964277-ACAB-55AF-5E40-CB24BA9CF7B1}"/>
                  </a:ext>
                </a:extLst>
              </p:cNvPr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573;p46">
                <a:extLst>
                  <a:ext uri="{FF2B5EF4-FFF2-40B4-BE49-F238E27FC236}">
                    <a16:creationId xmlns:a16="http://schemas.microsoft.com/office/drawing/2014/main" id="{915A5DA8-71F4-00F6-5359-31D2EF228FE8}"/>
                  </a:ext>
                </a:extLst>
              </p:cNvPr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574;p46">
                <a:extLst>
                  <a:ext uri="{FF2B5EF4-FFF2-40B4-BE49-F238E27FC236}">
                    <a16:creationId xmlns:a16="http://schemas.microsoft.com/office/drawing/2014/main" id="{ECCFC484-146E-DB8E-69B7-B341416D9B04}"/>
                  </a:ext>
                </a:extLst>
              </p:cNvPr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575;p46">
                <a:extLst>
                  <a:ext uri="{FF2B5EF4-FFF2-40B4-BE49-F238E27FC236}">
                    <a16:creationId xmlns:a16="http://schemas.microsoft.com/office/drawing/2014/main" id="{3ADE1D76-F4EF-564F-71DF-775B46F3762F}"/>
                  </a:ext>
                </a:extLst>
              </p:cNvPr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576;p46">
                <a:extLst>
                  <a:ext uri="{FF2B5EF4-FFF2-40B4-BE49-F238E27FC236}">
                    <a16:creationId xmlns:a16="http://schemas.microsoft.com/office/drawing/2014/main" id="{303E1ED0-7832-1436-63FA-AD3A8C426560}"/>
                  </a:ext>
                </a:extLst>
              </p:cNvPr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577;p46">
                <a:extLst>
                  <a:ext uri="{FF2B5EF4-FFF2-40B4-BE49-F238E27FC236}">
                    <a16:creationId xmlns:a16="http://schemas.microsoft.com/office/drawing/2014/main" id="{C6E8E36F-0E6F-D36B-3E73-62E974636AD4}"/>
                  </a:ext>
                </a:extLst>
              </p:cNvPr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578;p46">
                <a:extLst>
                  <a:ext uri="{FF2B5EF4-FFF2-40B4-BE49-F238E27FC236}">
                    <a16:creationId xmlns:a16="http://schemas.microsoft.com/office/drawing/2014/main" id="{01E295CF-0E2F-A452-6BD5-B3FD869C1BCB}"/>
                  </a:ext>
                </a:extLst>
              </p:cNvPr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579;p46">
                <a:extLst>
                  <a:ext uri="{FF2B5EF4-FFF2-40B4-BE49-F238E27FC236}">
                    <a16:creationId xmlns:a16="http://schemas.microsoft.com/office/drawing/2014/main" id="{B703AC4C-87F8-FDFE-99F8-A8FE22320F30}"/>
                  </a:ext>
                </a:extLst>
              </p:cNvPr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580;p46">
                <a:extLst>
                  <a:ext uri="{FF2B5EF4-FFF2-40B4-BE49-F238E27FC236}">
                    <a16:creationId xmlns:a16="http://schemas.microsoft.com/office/drawing/2014/main" id="{B23FBD6E-7EEC-E491-DB8A-954B3B2BB7D9}"/>
                  </a:ext>
                </a:extLst>
              </p:cNvPr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581;p46">
                <a:extLst>
                  <a:ext uri="{FF2B5EF4-FFF2-40B4-BE49-F238E27FC236}">
                    <a16:creationId xmlns:a16="http://schemas.microsoft.com/office/drawing/2014/main" id="{CEF3BA82-0B1B-C00B-2A89-D76FC7EEF69A}"/>
                  </a:ext>
                </a:extLst>
              </p:cNvPr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582;p46">
                <a:extLst>
                  <a:ext uri="{FF2B5EF4-FFF2-40B4-BE49-F238E27FC236}">
                    <a16:creationId xmlns:a16="http://schemas.microsoft.com/office/drawing/2014/main" id="{A17936F9-DA13-9941-76FC-44EA3FB4BD98}"/>
                  </a:ext>
                </a:extLst>
              </p:cNvPr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2583;p46">
                <a:extLst>
                  <a:ext uri="{FF2B5EF4-FFF2-40B4-BE49-F238E27FC236}">
                    <a16:creationId xmlns:a16="http://schemas.microsoft.com/office/drawing/2014/main" id="{5145CB3F-778B-AE64-77BD-73EACB5834D7}"/>
                  </a:ext>
                </a:extLst>
              </p:cNvPr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2584;p46">
                <a:extLst>
                  <a:ext uri="{FF2B5EF4-FFF2-40B4-BE49-F238E27FC236}">
                    <a16:creationId xmlns:a16="http://schemas.microsoft.com/office/drawing/2014/main" id="{53D69763-9D0D-F65E-25A1-9B6749AC580F}"/>
                  </a:ext>
                </a:extLst>
              </p:cNvPr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2585;p46">
                <a:extLst>
                  <a:ext uri="{FF2B5EF4-FFF2-40B4-BE49-F238E27FC236}">
                    <a16:creationId xmlns:a16="http://schemas.microsoft.com/office/drawing/2014/main" id="{2955DBDA-94BC-C7AE-BE36-69772E82E95D}"/>
                  </a:ext>
                </a:extLst>
              </p:cNvPr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2586;p46">
                <a:extLst>
                  <a:ext uri="{FF2B5EF4-FFF2-40B4-BE49-F238E27FC236}">
                    <a16:creationId xmlns:a16="http://schemas.microsoft.com/office/drawing/2014/main" id="{A03EB9D7-CF97-3C7C-4641-46A26E0C8F83}"/>
                  </a:ext>
                </a:extLst>
              </p:cNvPr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587;p46">
                <a:extLst>
                  <a:ext uri="{FF2B5EF4-FFF2-40B4-BE49-F238E27FC236}">
                    <a16:creationId xmlns:a16="http://schemas.microsoft.com/office/drawing/2014/main" id="{1884D1D3-19AE-B230-7D76-66B8B67D10F9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588;p46">
                <a:extLst>
                  <a:ext uri="{FF2B5EF4-FFF2-40B4-BE49-F238E27FC236}">
                    <a16:creationId xmlns:a16="http://schemas.microsoft.com/office/drawing/2014/main" id="{1C157B60-B204-9B4A-A02B-4B99887008AD}"/>
                  </a:ext>
                </a:extLst>
              </p:cNvPr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2589;p46">
                <a:extLst>
                  <a:ext uri="{FF2B5EF4-FFF2-40B4-BE49-F238E27FC236}">
                    <a16:creationId xmlns:a16="http://schemas.microsoft.com/office/drawing/2014/main" id="{4999B3B9-D649-A04B-2222-4A82F59E0C9C}"/>
                  </a:ext>
                </a:extLst>
              </p:cNvPr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590;p46">
                <a:extLst>
                  <a:ext uri="{FF2B5EF4-FFF2-40B4-BE49-F238E27FC236}">
                    <a16:creationId xmlns:a16="http://schemas.microsoft.com/office/drawing/2014/main" id="{8E10E602-7FD0-795E-4D53-CC41526292D1}"/>
                  </a:ext>
                </a:extLst>
              </p:cNvPr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591;p46">
                <a:extLst>
                  <a:ext uri="{FF2B5EF4-FFF2-40B4-BE49-F238E27FC236}">
                    <a16:creationId xmlns:a16="http://schemas.microsoft.com/office/drawing/2014/main" id="{FDADB48F-5A7E-2999-5C3E-E0420CA9453E}"/>
                  </a:ext>
                </a:extLst>
              </p:cNvPr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592;p46">
                <a:extLst>
                  <a:ext uri="{FF2B5EF4-FFF2-40B4-BE49-F238E27FC236}">
                    <a16:creationId xmlns:a16="http://schemas.microsoft.com/office/drawing/2014/main" id="{9AD5141E-9680-CEB4-B084-5822218BB066}"/>
                  </a:ext>
                </a:extLst>
              </p:cNvPr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2593;p46">
                <a:extLst>
                  <a:ext uri="{FF2B5EF4-FFF2-40B4-BE49-F238E27FC236}">
                    <a16:creationId xmlns:a16="http://schemas.microsoft.com/office/drawing/2014/main" id="{64ACA3B8-1CC3-5F27-DA11-91DA6ACB96F1}"/>
                  </a:ext>
                </a:extLst>
              </p:cNvPr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2594;p46">
                <a:extLst>
                  <a:ext uri="{FF2B5EF4-FFF2-40B4-BE49-F238E27FC236}">
                    <a16:creationId xmlns:a16="http://schemas.microsoft.com/office/drawing/2014/main" id="{2C526810-393B-5BCC-AF6E-6F25CE4942BF}"/>
                  </a:ext>
                </a:extLst>
              </p:cNvPr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2595;p46">
                <a:extLst>
                  <a:ext uri="{FF2B5EF4-FFF2-40B4-BE49-F238E27FC236}">
                    <a16:creationId xmlns:a16="http://schemas.microsoft.com/office/drawing/2014/main" id="{F79A311F-84E9-FAD7-58A1-B0FE5B540A09}"/>
                  </a:ext>
                </a:extLst>
              </p:cNvPr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2596;p46">
                <a:extLst>
                  <a:ext uri="{FF2B5EF4-FFF2-40B4-BE49-F238E27FC236}">
                    <a16:creationId xmlns:a16="http://schemas.microsoft.com/office/drawing/2014/main" id="{D816C1B5-5178-90B9-D5DE-7F6E2E97B41E}"/>
                  </a:ext>
                </a:extLst>
              </p:cNvPr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2597;p46">
                <a:extLst>
                  <a:ext uri="{FF2B5EF4-FFF2-40B4-BE49-F238E27FC236}">
                    <a16:creationId xmlns:a16="http://schemas.microsoft.com/office/drawing/2014/main" id="{737AA34C-F536-9799-185B-6E80991BE841}"/>
                  </a:ext>
                </a:extLst>
              </p:cNvPr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2598;p46">
                <a:extLst>
                  <a:ext uri="{FF2B5EF4-FFF2-40B4-BE49-F238E27FC236}">
                    <a16:creationId xmlns:a16="http://schemas.microsoft.com/office/drawing/2014/main" id="{55EDDDFA-B604-6D21-F7E3-C18DA79535E8}"/>
                  </a:ext>
                </a:extLst>
              </p:cNvPr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2599;p46">
              <a:extLst>
                <a:ext uri="{FF2B5EF4-FFF2-40B4-BE49-F238E27FC236}">
                  <a16:creationId xmlns:a16="http://schemas.microsoft.com/office/drawing/2014/main" id="{0F3FF7C2-694D-5EC5-0338-253F144A166C}"/>
                </a:ext>
              </a:extLst>
            </p:cNvPr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81" name="Google Shape;2600;p46">
                <a:extLst>
                  <a:ext uri="{FF2B5EF4-FFF2-40B4-BE49-F238E27FC236}">
                    <a16:creationId xmlns:a16="http://schemas.microsoft.com/office/drawing/2014/main" id="{F9D9F797-CC41-347A-1930-C4F71D0C8180}"/>
                  </a:ext>
                </a:extLst>
              </p:cNvPr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601;p46">
                <a:extLst>
                  <a:ext uri="{FF2B5EF4-FFF2-40B4-BE49-F238E27FC236}">
                    <a16:creationId xmlns:a16="http://schemas.microsoft.com/office/drawing/2014/main" id="{96B918C4-0D81-60D8-FA45-C04E5CAF88AA}"/>
                  </a:ext>
                </a:extLst>
              </p:cNvPr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602;p46">
                <a:extLst>
                  <a:ext uri="{FF2B5EF4-FFF2-40B4-BE49-F238E27FC236}">
                    <a16:creationId xmlns:a16="http://schemas.microsoft.com/office/drawing/2014/main" id="{9DF931E5-A629-3EE0-40F1-D1F022B80353}"/>
                  </a:ext>
                </a:extLst>
              </p:cNvPr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03;p46">
                <a:extLst>
                  <a:ext uri="{FF2B5EF4-FFF2-40B4-BE49-F238E27FC236}">
                    <a16:creationId xmlns:a16="http://schemas.microsoft.com/office/drawing/2014/main" id="{DC5C8D72-2F2D-7777-1177-E67196384366}"/>
                  </a:ext>
                </a:extLst>
              </p:cNvPr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04;p46">
                <a:extLst>
                  <a:ext uri="{FF2B5EF4-FFF2-40B4-BE49-F238E27FC236}">
                    <a16:creationId xmlns:a16="http://schemas.microsoft.com/office/drawing/2014/main" id="{8C39ECF3-5B15-32FD-4448-CA69E5032437}"/>
                  </a:ext>
                </a:extLst>
              </p:cNvPr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05;p46">
                <a:extLst>
                  <a:ext uri="{FF2B5EF4-FFF2-40B4-BE49-F238E27FC236}">
                    <a16:creationId xmlns:a16="http://schemas.microsoft.com/office/drawing/2014/main" id="{844F0B4E-004C-2871-4AF5-656C5D330ADE}"/>
                  </a:ext>
                </a:extLst>
              </p:cNvPr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06;p46">
                <a:extLst>
                  <a:ext uri="{FF2B5EF4-FFF2-40B4-BE49-F238E27FC236}">
                    <a16:creationId xmlns:a16="http://schemas.microsoft.com/office/drawing/2014/main" id="{9A837912-09B6-AC89-FCF4-3F0A26783DB9}"/>
                  </a:ext>
                </a:extLst>
              </p:cNvPr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07;p46">
                <a:extLst>
                  <a:ext uri="{FF2B5EF4-FFF2-40B4-BE49-F238E27FC236}">
                    <a16:creationId xmlns:a16="http://schemas.microsoft.com/office/drawing/2014/main" id="{2176C76A-C096-CC27-8931-0C3AD189AC08}"/>
                  </a:ext>
                </a:extLst>
              </p:cNvPr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08;p46">
                <a:extLst>
                  <a:ext uri="{FF2B5EF4-FFF2-40B4-BE49-F238E27FC236}">
                    <a16:creationId xmlns:a16="http://schemas.microsoft.com/office/drawing/2014/main" id="{D5C4ABEF-5F70-E10D-E883-BD57F01A903A}"/>
                  </a:ext>
                </a:extLst>
              </p:cNvPr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09;p46">
                <a:extLst>
                  <a:ext uri="{FF2B5EF4-FFF2-40B4-BE49-F238E27FC236}">
                    <a16:creationId xmlns:a16="http://schemas.microsoft.com/office/drawing/2014/main" id="{B0D88A46-0E7D-4199-DD26-B3E7AF73887C}"/>
                  </a:ext>
                </a:extLst>
              </p:cNvPr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10;p46">
                <a:extLst>
                  <a:ext uri="{FF2B5EF4-FFF2-40B4-BE49-F238E27FC236}">
                    <a16:creationId xmlns:a16="http://schemas.microsoft.com/office/drawing/2014/main" id="{837EB054-D515-0910-8B7F-0AF49BE68487}"/>
                  </a:ext>
                </a:extLst>
              </p:cNvPr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11;p46">
                <a:extLst>
                  <a:ext uri="{FF2B5EF4-FFF2-40B4-BE49-F238E27FC236}">
                    <a16:creationId xmlns:a16="http://schemas.microsoft.com/office/drawing/2014/main" id="{33DC070F-32EA-9A6C-54AC-C31DA7DC21A6}"/>
                  </a:ext>
                </a:extLst>
              </p:cNvPr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12;p46">
                <a:extLst>
                  <a:ext uri="{FF2B5EF4-FFF2-40B4-BE49-F238E27FC236}">
                    <a16:creationId xmlns:a16="http://schemas.microsoft.com/office/drawing/2014/main" id="{C370BD8C-4511-24F8-72D4-E234E3A3EC12}"/>
                  </a:ext>
                </a:extLst>
              </p:cNvPr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" name="Google Shape;339;p21">
            <a:extLst>
              <a:ext uri="{FF2B5EF4-FFF2-40B4-BE49-F238E27FC236}">
                <a16:creationId xmlns:a16="http://schemas.microsoft.com/office/drawing/2014/main" id="{C1F6841C-88FA-F158-778F-D2DBB39B1B60}"/>
              </a:ext>
            </a:extLst>
          </p:cNvPr>
          <p:cNvGrpSpPr/>
          <p:nvPr/>
        </p:nvGrpSpPr>
        <p:grpSpPr>
          <a:xfrm>
            <a:off x="13424664" y="771520"/>
            <a:ext cx="391202" cy="343868"/>
            <a:chOff x="4182481" y="2340959"/>
            <a:chExt cx="368218" cy="323665"/>
          </a:xfrm>
        </p:grpSpPr>
        <p:sp>
          <p:nvSpPr>
            <p:cNvPr id="136" name="Google Shape;340;p21">
              <a:extLst>
                <a:ext uri="{FF2B5EF4-FFF2-40B4-BE49-F238E27FC236}">
                  <a16:creationId xmlns:a16="http://schemas.microsoft.com/office/drawing/2014/main" id="{D0D24753-BCFC-F798-E6FB-65BE64C4EC92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41;p21">
              <a:extLst>
                <a:ext uri="{FF2B5EF4-FFF2-40B4-BE49-F238E27FC236}">
                  <a16:creationId xmlns:a16="http://schemas.microsoft.com/office/drawing/2014/main" id="{F1E4E7D9-5BC4-4290-7CFB-0FA640766F5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E3DA874-5C32-5AFA-A159-94949093C379}"/>
              </a:ext>
            </a:extLst>
          </p:cNvPr>
          <p:cNvSpPr txBox="1"/>
          <p:nvPr/>
        </p:nvSpPr>
        <p:spPr>
          <a:xfrm>
            <a:off x="14044511" y="727904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1342000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4" name="Google Shape;339;p21">
            <a:extLst>
              <a:ext uri="{FF2B5EF4-FFF2-40B4-BE49-F238E27FC236}">
                <a16:creationId xmlns:a16="http://schemas.microsoft.com/office/drawing/2014/main" id="{18C2CADD-48A5-B28F-D1EE-F5248BD69D17}"/>
              </a:ext>
            </a:extLst>
          </p:cNvPr>
          <p:cNvGrpSpPr/>
          <p:nvPr/>
        </p:nvGrpSpPr>
        <p:grpSpPr>
          <a:xfrm>
            <a:off x="13424664" y="1527969"/>
            <a:ext cx="391202" cy="343868"/>
            <a:chOff x="4182481" y="2340959"/>
            <a:chExt cx="368218" cy="323665"/>
          </a:xfrm>
        </p:grpSpPr>
        <p:sp>
          <p:nvSpPr>
            <p:cNvPr id="145" name="Google Shape;340;p21">
              <a:extLst>
                <a:ext uri="{FF2B5EF4-FFF2-40B4-BE49-F238E27FC236}">
                  <a16:creationId xmlns:a16="http://schemas.microsoft.com/office/drawing/2014/main" id="{E6D555C3-56CE-4686-9E3D-6E3914DCC4D1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341;p21">
              <a:extLst>
                <a:ext uri="{FF2B5EF4-FFF2-40B4-BE49-F238E27FC236}">
                  <a16:creationId xmlns:a16="http://schemas.microsoft.com/office/drawing/2014/main" id="{89A04CFD-672C-5720-7CC2-30FEE86B27A0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7D9B0552-B3DB-5AFA-9B9F-7CED7B8E065D}"/>
              </a:ext>
            </a:extLst>
          </p:cNvPr>
          <p:cNvSpPr txBox="1"/>
          <p:nvPr/>
        </p:nvSpPr>
        <p:spPr>
          <a:xfrm>
            <a:off x="14044511" y="131507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Adj 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1508336" y="1795887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1508336" y="353423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1508335" y="5174989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32606" y="1532907"/>
            <a:ext cx="1172860" cy="11728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181751" y="3184323"/>
            <a:ext cx="1172860" cy="11728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181751" y="4826634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D531E-4E3D-F899-8EC0-F49222DB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97" y="7288928"/>
            <a:ext cx="9424020" cy="61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1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87967" y="229997"/>
            <a:ext cx="10290000" cy="544800"/>
          </a:xfrm>
        </p:spPr>
        <p:txBody>
          <a:bodyPr/>
          <a:lstStyle/>
          <a:p>
            <a:pPr lvl="0"/>
            <a:r>
              <a:rPr lang="en-US" sz="5400" dirty="0"/>
              <a:t>Outline</a:t>
            </a:r>
            <a:br>
              <a:rPr lang="en-US" sz="5400" dirty="0"/>
            </a:br>
            <a:endParaRPr lang="en-US" sz="54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8234383" y="1099305"/>
            <a:ext cx="3759364" cy="5511219"/>
            <a:chOff x="5616181" y="1223810"/>
            <a:chExt cx="2261985" cy="3316065"/>
          </a:xfrm>
        </p:grpSpPr>
        <p:sp>
          <p:nvSpPr>
            <p:cNvPr id="119" name="Google Shape;119;p18"/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8"/>
          <p:cNvSpPr txBox="1"/>
          <p:nvPr/>
        </p:nvSpPr>
        <p:spPr>
          <a:xfrm>
            <a:off x="1384995" y="1048612"/>
            <a:ext cx="4719357" cy="60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 &amp; Methods</a:t>
            </a:r>
            <a:endParaRPr sz="3733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39509" y="4834855"/>
            <a:ext cx="323014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</a:p>
        </p:txBody>
      </p:sp>
      <p:sp>
        <p:nvSpPr>
          <p:cNvPr id="140" name="Google Shape;140;p18"/>
          <p:cNvSpPr txBox="1"/>
          <p:nvPr/>
        </p:nvSpPr>
        <p:spPr>
          <a:xfrm>
            <a:off x="-717131" y="3072243"/>
            <a:ext cx="6478147" cy="5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 sz="3733" kern="0" dirty="0">
              <a:solidFill>
                <a:srgbClr val="00206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822215" y="1467465"/>
            <a:ext cx="353296" cy="353296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9937416" y="3664317"/>
            <a:ext cx="353296" cy="353296"/>
          </a:xfrm>
          <a:prstGeom prst="ellipse">
            <a:avLst/>
          </a:prstGeom>
          <a:solidFill>
            <a:srgbClr val="0070C0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9937416" y="5836967"/>
            <a:ext cx="353296" cy="353296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5" name="Google Shape;145;p18"/>
          <p:cNvCxnSpPr>
            <a:cxnSpLocks/>
            <a:stCxn id="142" idx="2"/>
            <a:endCxn id="134" idx="3"/>
          </p:cNvCxnSpPr>
          <p:nvPr/>
        </p:nvCxnSpPr>
        <p:spPr>
          <a:xfrm rot="10800000">
            <a:off x="6104353" y="1351905"/>
            <a:ext cx="3717863" cy="29220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8"/>
          <p:cNvCxnSpPr>
            <a:cxnSpLocks/>
          </p:cNvCxnSpPr>
          <p:nvPr/>
        </p:nvCxnSpPr>
        <p:spPr>
          <a:xfrm rot="10800000">
            <a:off x="5662468" y="3533905"/>
            <a:ext cx="4274953" cy="3310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8"/>
          <p:cNvCxnSpPr>
            <a:cxnSpLocks/>
            <a:stCxn id="144" idx="2"/>
          </p:cNvCxnSpPr>
          <p:nvPr/>
        </p:nvCxnSpPr>
        <p:spPr>
          <a:xfrm rot="10800000">
            <a:off x="5662467" y="5109359"/>
            <a:ext cx="4274949" cy="9042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;p18">
            <a:extLst>
              <a:ext uri="{FF2B5EF4-FFF2-40B4-BE49-F238E27FC236}">
                <a16:creationId xmlns:a16="http://schemas.microsoft.com/office/drawing/2014/main" id="{689FE466-3D79-E2BC-0DDC-B23F724DBD45}"/>
              </a:ext>
            </a:extLst>
          </p:cNvPr>
          <p:cNvSpPr txBox="1"/>
          <p:nvPr/>
        </p:nvSpPr>
        <p:spPr>
          <a:xfrm>
            <a:off x="1889299" y="5322242"/>
            <a:ext cx="4777450" cy="69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Improvements and results</a:t>
            </a:r>
          </a:p>
        </p:txBody>
      </p:sp>
      <p:sp>
        <p:nvSpPr>
          <p:cNvPr id="16" name="Google Shape;134;p18">
            <a:extLst>
              <a:ext uri="{FF2B5EF4-FFF2-40B4-BE49-F238E27FC236}">
                <a16:creationId xmlns:a16="http://schemas.microsoft.com/office/drawing/2014/main" id="{66879D2F-A468-7851-362C-53F2F9240485}"/>
              </a:ext>
            </a:extLst>
          </p:cNvPr>
          <p:cNvSpPr txBox="1"/>
          <p:nvPr/>
        </p:nvSpPr>
        <p:spPr>
          <a:xfrm>
            <a:off x="1857218" y="1736798"/>
            <a:ext cx="4318846" cy="120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Overview</a:t>
            </a:r>
          </a:p>
          <a:p>
            <a:pPr marL="3809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Cleaning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Exploratory Data Analysis</a:t>
            </a:r>
            <a:endParaRPr sz="2400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" name="Google Shape;140;p18">
            <a:extLst>
              <a:ext uri="{FF2B5EF4-FFF2-40B4-BE49-F238E27FC236}">
                <a16:creationId xmlns:a16="http://schemas.microsoft.com/office/drawing/2014/main" id="{D832B0B0-0496-3A5C-A73C-03AF97B1B2FC}"/>
              </a:ext>
            </a:extLst>
          </p:cNvPr>
          <p:cNvSpPr txBox="1"/>
          <p:nvPr/>
        </p:nvSpPr>
        <p:spPr>
          <a:xfrm>
            <a:off x="1857218" y="3875464"/>
            <a:ext cx="4075749" cy="64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Selection &amp; Feature Selection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Hypothesis Testing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A0E6BF6-8E07-EC9A-C623-E1B21547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7378" y="1371155"/>
            <a:ext cx="4115690" cy="411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4231839" y="67524"/>
            <a:ext cx="648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1326585" y="7529581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1326584" y="917034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996588" y="101201"/>
            <a:ext cx="551610" cy="5516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0" y="7179674"/>
            <a:ext cx="1172860" cy="11728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0" y="8821985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E10D-423E-1EBB-8673-5C7E26508D3C}"/>
              </a:ext>
            </a:extLst>
          </p:cNvPr>
          <p:cNvSpPr txBox="1"/>
          <p:nvPr/>
        </p:nvSpPr>
        <p:spPr>
          <a:xfrm>
            <a:off x="98728" y="1263558"/>
            <a:ext cx="2991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1. Check which features have the highest correlation with player </a:t>
            </a:r>
            <a:r>
              <a:rPr lang="en-US" sz="28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104653-9CDD-0346-E740-54223DFF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80" y="737374"/>
            <a:ext cx="9424020" cy="6120626"/>
          </a:xfrm>
          <a:prstGeom prst="rect">
            <a:avLst/>
          </a:prstGeom>
        </p:spPr>
      </p:pic>
      <p:grpSp>
        <p:nvGrpSpPr>
          <p:cNvPr id="11" name="Google Shape;2254;p41">
            <a:extLst>
              <a:ext uri="{FF2B5EF4-FFF2-40B4-BE49-F238E27FC236}">
                <a16:creationId xmlns:a16="http://schemas.microsoft.com/office/drawing/2014/main" id="{F67620B2-3197-A1E4-EB68-E90693F3DEA7}"/>
              </a:ext>
            </a:extLst>
          </p:cNvPr>
          <p:cNvGrpSpPr/>
          <p:nvPr/>
        </p:nvGrpSpPr>
        <p:grpSpPr>
          <a:xfrm>
            <a:off x="3417219" y="7214969"/>
            <a:ext cx="814620" cy="629223"/>
            <a:chOff x="1914075" y="3325850"/>
            <a:chExt cx="1525125" cy="1178025"/>
          </a:xfrm>
        </p:grpSpPr>
        <p:sp>
          <p:nvSpPr>
            <p:cNvPr id="12" name="Google Shape;2255;p41">
              <a:extLst>
                <a:ext uri="{FF2B5EF4-FFF2-40B4-BE49-F238E27FC236}">
                  <a16:creationId xmlns:a16="http://schemas.microsoft.com/office/drawing/2014/main" id="{81EAA546-4090-D164-2F2E-3690005F8968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56;p41">
              <a:extLst>
                <a:ext uri="{FF2B5EF4-FFF2-40B4-BE49-F238E27FC236}">
                  <a16:creationId xmlns:a16="http://schemas.microsoft.com/office/drawing/2014/main" id="{C9CA5819-4AB9-79C0-D4BA-5D1DBFBDDF48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57;p41">
              <a:extLst>
                <a:ext uri="{FF2B5EF4-FFF2-40B4-BE49-F238E27FC236}">
                  <a16:creationId xmlns:a16="http://schemas.microsoft.com/office/drawing/2014/main" id="{ADFEC31E-F8F2-E9FB-C220-B1B28AB4C65E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258;p41">
              <a:extLst>
                <a:ext uri="{FF2B5EF4-FFF2-40B4-BE49-F238E27FC236}">
                  <a16:creationId xmlns:a16="http://schemas.microsoft.com/office/drawing/2014/main" id="{5BC93EA7-59C7-B325-1B98-B7B0C460E57D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259;p41">
              <a:extLst>
                <a:ext uri="{FF2B5EF4-FFF2-40B4-BE49-F238E27FC236}">
                  <a16:creationId xmlns:a16="http://schemas.microsoft.com/office/drawing/2014/main" id="{4973A092-8915-539D-3C82-95EDFA5CABE4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260;p41">
              <a:extLst>
                <a:ext uri="{FF2B5EF4-FFF2-40B4-BE49-F238E27FC236}">
                  <a16:creationId xmlns:a16="http://schemas.microsoft.com/office/drawing/2014/main" id="{A698A95D-08C9-FCF3-4D4B-1F245E24FD61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261;p41">
              <a:extLst>
                <a:ext uri="{FF2B5EF4-FFF2-40B4-BE49-F238E27FC236}">
                  <a16:creationId xmlns:a16="http://schemas.microsoft.com/office/drawing/2014/main" id="{882A6421-ECB4-AAA8-E44F-B50767C36B2A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2262;p41">
            <a:extLst>
              <a:ext uri="{FF2B5EF4-FFF2-40B4-BE49-F238E27FC236}">
                <a16:creationId xmlns:a16="http://schemas.microsoft.com/office/drawing/2014/main" id="{679D9136-DA53-A6B5-2230-487FAC65D982}"/>
              </a:ext>
            </a:extLst>
          </p:cNvPr>
          <p:cNvGrpSpPr/>
          <p:nvPr/>
        </p:nvGrpSpPr>
        <p:grpSpPr>
          <a:xfrm>
            <a:off x="4334079" y="7214969"/>
            <a:ext cx="814620" cy="629223"/>
            <a:chOff x="1914075" y="3325850"/>
            <a:chExt cx="1525125" cy="1178025"/>
          </a:xfrm>
        </p:grpSpPr>
        <p:sp>
          <p:nvSpPr>
            <p:cNvPr id="20" name="Google Shape;2263;p41">
              <a:extLst>
                <a:ext uri="{FF2B5EF4-FFF2-40B4-BE49-F238E27FC236}">
                  <a16:creationId xmlns:a16="http://schemas.microsoft.com/office/drawing/2014/main" id="{8E02CF9D-1F2B-CD48-A6B4-16FFF555879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264;p41">
              <a:extLst>
                <a:ext uri="{FF2B5EF4-FFF2-40B4-BE49-F238E27FC236}">
                  <a16:creationId xmlns:a16="http://schemas.microsoft.com/office/drawing/2014/main" id="{AD522627-92EC-60E4-DE2D-300FDFC209BD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65;p41">
              <a:extLst>
                <a:ext uri="{FF2B5EF4-FFF2-40B4-BE49-F238E27FC236}">
                  <a16:creationId xmlns:a16="http://schemas.microsoft.com/office/drawing/2014/main" id="{793BE8F6-49A1-58B6-7DD9-4D2D10C431BB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266;p41">
              <a:extLst>
                <a:ext uri="{FF2B5EF4-FFF2-40B4-BE49-F238E27FC236}">
                  <a16:creationId xmlns:a16="http://schemas.microsoft.com/office/drawing/2014/main" id="{8E3BD3A7-5D40-E7C6-847C-F6C858511B5D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267;p41">
              <a:extLst>
                <a:ext uri="{FF2B5EF4-FFF2-40B4-BE49-F238E27FC236}">
                  <a16:creationId xmlns:a16="http://schemas.microsoft.com/office/drawing/2014/main" id="{2010B18A-70BE-7C32-FE8E-204294EC2E6F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268;p41">
              <a:extLst>
                <a:ext uri="{FF2B5EF4-FFF2-40B4-BE49-F238E27FC236}">
                  <a16:creationId xmlns:a16="http://schemas.microsoft.com/office/drawing/2014/main" id="{A574ACFA-938C-7EA1-98B2-141557EAC73D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269;p41">
              <a:extLst>
                <a:ext uri="{FF2B5EF4-FFF2-40B4-BE49-F238E27FC236}">
                  <a16:creationId xmlns:a16="http://schemas.microsoft.com/office/drawing/2014/main" id="{FC4BE0E5-0FC4-DF02-46C3-724B640C6B90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270;p41">
            <a:extLst>
              <a:ext uri="{FF2B5EF4-FFF2-40B4-BE49-F238E27FC236}">
                <a16:creationId xmlns:a16="http://schemas.microsoft.com/office/drawing/2014/main" id="{E928D5D1-297A-0A2A-1917-A5BBB0B6F5EB}"/>
              </a:ext>
            </a:extLst>
          </p:cNvPr>
          <p:cNvGrpSpPr/>
          <p:nvPr/>
        </p:nvGrpSpPr>
        <p:grpSpPr>
          <a:xfrm>
            <a:off x="5250939" y="7214969"/>
            <a:ext cx="814620" cy="629223"/>
            <a:chOff x="1914075" y="3325850"/>
            <a:chExt cx="1525125" cy="1178025"/>
          </a:xfrm>
        </p:grpSpPr>
        <p:sp>
          <p:nvSpPr>
            <p:cNvPr id="28" name="Google Shape;2271;p41">
              <a:extLst>
                <a:ext uri="{FF2B5EF4-FFF2-40B4-BE49-F238E27FC236}">
                  <a16:creationId xmlns:a16="http://schemas.microsoft.com/office/drawing/2014/main" id="{30CF2310-C925-19E4-176A-F2C0EE40F2B3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272;p41">
              <a:extLst>
                <a:ext uri="{FF2B5EF4-FFF2-40B4-BE49-F238E27FC236}">
                  <a16:creationId xmlns:a16="http://schemas.microsoft.com/office/drawing/2014/main" id="{E298C219-4BBE-B263-376B-1C62D9A6399A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273;p41">
              <a:extLst>
                <a:ext uri="{FF2B5EF4-FFF2-40B4-BE49-F238E27FC236}">
                  <a16:creationId xmlns:a16="http://schemas.microsoft.com/office/drawing/2014/main" id="{62FAC244-557A-B024-9555-56136C5863DC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74;p41">
              <a:extLst>
                <a:ext uri="{FF2B5EF4-FFF2-40B4-BE49-F238E27FC236}">
                  <a16:creationId xmlns:a16="http://schemas.microsoft.com/office/drawing/2014/main" id="{200D1BC4-D5E4-8585-68F5-878003EC9369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75;p41">
              <a:extLst>
                <a:ext uri="{FF2B5EF4-FFF2-40B4-BE49-F238E27FC236}">
                  <a16:creationId xmlns:a16="http://schemas.microsoft.com/office/drawing/2014/main" id="{AF9797E8-0196-C067-E930-83F997CFFB7E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76;p41">
              <a:extLst>
                <a:ext uri="{FF2B5EF4-FFF2-40B4-BE49-F238E27FC236}">
                  <a16:creationId xmlns:a16="http://schemas.microsoft.com/office/drawing/2014/main" id="{10EE1CB2-B51D-4D4E-FC8B-7E57F84BF31C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77;p41">
              <a:extLst>
                <a:ext uri="{FF2B5EF4-FFF2-40B4-BE49-F238E27FC236}">
                  <a16:creationId xmlns:a16="http://schemas.microsoft.com/office/drawing/2014/main" id="{FEAC83BD-D75D-F843-C14D-B687F632B11A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2278;p41">
            <a:extLst>
              <a:ext uri="{FF2B5EF4-FFF2-40B4-BE49-F238E27FC236}">
                <a16:creationId xmlns:a16="http://schemas.microsoft.com/office/drawing/2014/main" id="{DAC17222-AAE2-F359-49AE-3F7FD359C7BE}"/>
              </a:ext>
            </a:extLst>
          </p:cNvPr>
          <p:cNvGrpSpPr/>
          <p:nvPr/>
        </p:nvGrpSpPr>
        <p:grpSpPr>
          <a:xfrm>
            <a:off x="6167799" y="7214969"/>
            <a:ext cx="814620" cy="629223"/>
            <a:chOff x="1914075" y="3325850"/>
            <a:chExt cx="1525125" cy="1178025"/>
          </a:xfrm>
        </p:grpSpPr>
        <p:sp>
          <p:nvSpPr>
            <p:cNvPr id="36" name="Google Shape;2279;p41">
              <a:extLst>
                <a:ext uri="{FF2B5EF4-FFF2-40B4-BE49-F238E27FC236}">
                  <a16:creationId xmlns:a16="http://schemas.microsoft.com/office/drawing/2014/main" id="{47F5D3A2-25A9-E647-0D98-2972BBF9C9AC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280;p41">
              <a:extLst>
                <a:ext uri="{FF2B5EF4-FFF2-40B4-BE49-F238E27FC236}">
                  <a16:creationId xmlns:a16="http://schemas.microsoft.com/office/drawing/2014/main" id="{822CD7AF-4276-F2A2-CF75-FCA9C537470E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281;p41">
              <a:extLst>
                <a:ext uri="{FF2B5EF4-FFF2-40B4-BE49-F238E27FC236}">
                  <a16:creationId xmlns:a16="http://schemas.microsoft.com/office/drawing/2014/main" id="{23D83133-D350-4A91-49BC-23DB0D77EFB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282;p41">
              <a:extLst>
                <a:ext uri="{FF2B5EF4-FFF2-40B4-BE49-F238E27FC236}">
                  <a16:creationId xmlns:a16="http://schemas.microsoft.com/office/drawing/2014/main" id="{D98863C5-BDEB-7A71-08C2-7EC2D964CD54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283;p41">
              <a:extLst>
                <a:ext uri="{FF2B5EF4-FFF2-40B4-BE49-F238E27FC236}">
                  <a16:creationId xmlns:a16="http://schemas.microsoft.com/office/drawing/2014/main" id="{E553D537-17DA-7849-4A14-1579C8C84542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284;p41">
              <a:extLst>
                <a:ext uri="{FF2B5EF4-FFF2-40B4-BE49-F238E27FC236}">
                  <a16:creationId xmlns:a16="http://schemas.microsoft.com/office/drawing/2014/main" id="{5218E14F-ADF4-2116-C625-3AE361298DDA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285;p41">
              <a:extLst>
                <a:ext uri="{FF2B5EF4-FFF2-40B4-BE49-F238E27FC236}">
                  <a16:creationId xmlns:a16="http://schemas.microsoft.com/office/drawing/2014/main" id="{A87D63CB-C182-4D70-34BA-C74247AF9982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2286;p41">
            <a:extLst>
              <a:ext uri="{FF2B5EF4-FFF2-40B4-BE49-F238E27FC236}">
                <a16:creationId xmlns:a16="http://schemas.microsoft.com/office/drawing/2014/main" id="{BD00167F-DBDB-4E9B-B4A7-7FAB62D1E67B}"/>
              </a:ext>
            </a:extLst>
          </p:cNvPr>
          <p:cNvGrpSpPr/>
          <p:nvPr/>
        </p:nvGrpSpPr>
        <p:grpSpPr>
          <a:xfrm>
            <a:off x="7084659" y="7214969"/>
            <a:ext cx="814620" cy="629223"/>
            <a:chOff x="1914075" y="3325850"/>
            <a:chExt cx="1525125" cy="1178025"/>
          </a:xfrm>
        </p:grpSpPr>
        <p:sp>
          <p:nvSpPr>
            <p:cNvPr id="44" name="Google Shape;2287;p41">
              <a:extLst>
                <a:ext uri="{FF2B5EF4-FFF2-40B4-BE49-F238E27FC236}">
                  <a16:creationId xmlns:a16="http://schemas.microsoft.com/office/drawing/2014/main" id="{EF65DD21-EC0F-6C0D-4EAB-D59E764AD7A9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288;p41">
              <a:extLst>
                <a:ext uri="{FF2B5EF4-FFF2-40B4-BE49-F238E27FC236}">
                  <a16:creationId xmlns:a16="http://schemas.microsoft.com/office/drawing/2014/main" id="{A742E190-EE3E-EAAA-E26C-FCEF42647716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289;p41">
              <a:extLst>
                <a:ext uri="{FF2B5EF4-FFF2-40B4-BE49-F238E27FC236}">
                  <a16:creationId xmlns:a16="http://schemas.microsoft.com/office/drawing/2014/main" id="{49DE30D1-4403-DF20-EE25-E4F2E009A464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290;p41">
              <a:extLst>
                <a:ext uri="{FF2B5EF4-FFF2-40B4-BE49-F238E27FC236}">
                  <a16:creationId xmlns:a16="http://schemas.microsoft.com/office/drawing/2014/main" id="{1C8F4383-2127-90A3-26A3-8E60AA8C2623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291;p41">
              <a:extLst>
                <a:ext uri="{FF2B5EF4-FFF2-40B4-BE49-F238E27FC236}">
                  <a16:creationId xmlns:a16="http://schemas.microsoft.com/office/drawing/2014/main" id="{69EF34BE-425C-CE46-92D4-A4D311CC42FB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292;p41">
              <a:extLst>
                <a:ext uri="{FF2B5EF4-FFF2-40B4-BE49-F238E27FC236}">
                  <a16:creationId xmlns:a16="http://schemas.microsoft.com/office/drawing/2014/main" id="{EEEFCEB0-5B4B-358C-F84C-9AB252BF3C4F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293;p41">
              <a:extLst>
                <a:ext uri="{FF2B5EF4-FFF2-40B4-BE49-F238E27FC236}">
                  <a16:creationId xmlns:a16="http://schemas.microsoft.com/office/drawing/2014/main" id="{F25B23AE-63DB-A2D8-AE43-3C65CFF0B16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49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4231839" y="67524"/>
            <a:ext cx="648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1326585" y="7529581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1326584" y="917034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996588" y="101201"/>
            <a:ext cx="551610" cy="5516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0" y="7179674"/>
            <a:ext cx="1172860" cy="11728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0" y="8821985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E10D-423E-1EBB-8673-5C7E26508D3C}"/>
              </a:ext>
            </a:extLst>
          </p:cNvPr>
          <p:cNvSpPr txBox="1"/>
          <p:nvPr/>
        </p:nvSpPr>
        <p:spPr>
          <a:xfrm>
            <a:off x="3272393" y="1877616"/>
            <a:ext cx="137941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Perform feature selection:</a:t>
            </a:r>
          </a:p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	- Backward Elimination</a:t>
            </a:r>
          </a:p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	- Forward Selection</a:t>
            </a:r>
          </a:p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	- Stepwise Regression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BB79AEF7-1B75-B0BF-B461-1E9B88440FB6}"/>
              </a:ext>
            </a:extLst>
          </p:cNvPr>
          <p:cNvGrpSpPr/>
          <p:nvPr/>
        </p:nvGrpSpPr>
        <p:grpSpPr>
          <a:xfrm>
            <a:off x="3548198" y="4790815"/>
            <a:ext cx="814620" cy="629223"/>
            <a:chOff x="1914075" y="3325850"/>
            <a:chExt cx="1525125" cy="1178025"/>
          </a:xfrm>
        </p:grpSpPr>
        <p:sp>
          <p:nvSpPr>
            <p:cNvPr id="34" name="Google Shape;2255;p41">
              <a:extLst>
                <a:ext uri="{FF2B5EF4-FFF2-40B4-BE49-F238E27FC236}">
                  <a16:creationId xmlns:a16="http://schemas.microsoft.com/office/drawing/2014/main" id="{36093509-9A38-9ECE-944F-2BC8238780A0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56;p41">
              <a:extLst>
                <a:ext uri="{FF2B5EF4-FFF2-40B4-BE49-F238E27FC236}">
                  <a16:creationId xmlns:a16="http://schemas.microsoft.com/office/drawing/2014/main" id="{0F774C8F-D5A2-DA09-B8B4-5DDFC5BFDDDF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57;p41">
              <a:extLst>
                <a:ext uri="{FF2B5EF4-FFF2-40B4-BE49-F238E27FC236}">
                  <a16:creationId xmlns:a16="http://schemas.microsoft.com/office/drawing/2014/main" id="{4D2E3E7A-9263-7086-969F-8B51BC419F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258;p41">
              <a:extLst>
                <a:ext uri="{FF2B5EF4-FFF2-40B4-BE49-F238E27FC236}">
                  <a16:creationId xmlns:a16="http://schemas.microsoft.com/office/drawing/2014/main" id="{CCAAB41D-DCF6-54DB-B06E-78C0AED68666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259;p41">
              <a:extLst>
                <a:ext uri="{FF2B5EF4-FFF2-40B4-BE49-F238E27FC236}">
                  <a16:creationId xmlns:a16="http://schemas.microsoft.com/office/drawing/2014/main" id="{C65501EE-3588-4A91-C97F-011F733CE868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260;p41">
              <a:extLst>
                <a:ext uri="{FF2B5EF4-FFF2-40B4-BE49-F238E27FC236}">
                  <a16:creationId xmlns:a16="http://schemas.microsoft.com/office/drawing/2014/main" id="{16A82365-DC50-9C85-305E-D35AE65379B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261;p41">
              <a:extLst>
                <a:ext uri="{FF2B5EF4-FFF2-40B4-BE49-F238E27FC236}">
                  <a16:creationId xmlns:a16="http://schemas.microsoft.com/office/drawing/2014/main" id="{E4ABB39B-C0EF-7066-BCBE-28B90120D06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2262;p41">
            <a:extLst>
              <a:ext uri="{FF2B5EF4-FFF2-40B4-BE49-F238E27FC236}">
                <a16:creationId xmlns:a16="http://schemas.microsoft.com/office/drawing/2014/main" id="{4F3A861C-F010-2584-00FF-9498FEA50852}"/>
              </a:ext>
            </a:extLst>
          </p:cNvPr>
          <p:cNvGrpSpPr/>
          <p:nvPr/>
        </p:nvGrpSpPr>
        <p:grpSpPr>
          <a:xfrm>
            <a:off x="4465058" y="4790815"/>
            <a:ext cx="814620" cy="629223"/>
            <a:chOff x="1914075" y="3325850"/>
            <a:chExt cx="1525125" cy="1178025"/>
          </a:xfrm>
        </p:grpSpPr>
        <p:sp>
          <p:nvSpPr>
            <p:cNvPr id="42" name="Google Shape;2263;p41">
              <a:extLst>
                <a:ext uri="{FF2B5EF4-FFF2-40B4-BE49-F238E27FC236}">
                  <a16:creationId xmlns:a16="http://schemas.microsoft.com/office/drawing/2014/main" id="{96B6FFF3-C9DF-6FB0-0F08-6F23CB10C020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264;p41">
              <a:extLst>
                <a:ext uri="{FF2B5EF4-FFF2-40B4-BE49-F238E27FC236}">
                  <a16:creationId xmlns:a16="http://schemas.microsoft.com/office/drawing/2014/main" id="{92A4E06D-D780-9177-065D-688113E20E56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265;p41">
              <a:extLst>
                <a:ext uri="{FF2B5EF4-FFF2-40B4-BE49-F238E27FC236}">
                  <a16:creationId xmlns:a16="http://schemas.microsoft.com/office/drawing/2014/main" id="{B12FFF65-5668-BE69-2EE2-ED9439D38944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266;p41">
              <a:extLst>
                <a:ext uri="{FF2B5EF4-FFF2-40B4-BE49-F238E27FC236}">
                  <a16:creationId xmlns:a16="http://schemas.microsoft.com/office/drawing/2014/main" id="{EE028303-1313-65FE-667A-AA92D961233E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267;p41">
              <a:extLst>
                <a:ext uri="{FF2B5EF4-FFF2-40B4-BE49-F238E27FC236}">
                  <a16:creationId xmlns:a16="http://schemas.microsoft.com/office/drawing/2014/main" id="{35990F02-DBB9-F7B6-84B6-AB0C888C103C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268;p41">
              <a:extLst>
                <a:ext uri="{FF2B5EF4-FFF2-40B4-BE49-F238E27FC236}">
                  <a16:creationId xmlns:a16="http://schemas.microsoft.com/office/drawing/2014/main" id="{AEB4B20B-C457-762C-36E8-D2D84D7A9B2C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269;p41">
              <a:extLst>
                <a:ext uri="{FF2B5EF4-FFF2-40B4-BE49-F238E27FC236}">
                  <a16:creationId xmlns:a16="http://schemas.microsoft.com/office/drawing/2014/main" id="{FEC347BA-F35C-048B-4681-C0984496A1DC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2270;p41">
            <a:extLst>
              <a:ext uri="{FF2B5EF4-FFF2-40B4-BE49-F238E27FC236}">
                <a16:creationId xmlns:a16="http://schemas.microsoft.com/office/drawing/2014/main" id="{C394F86A-7F09-12E1-6707-AB99D668DE2A}"/>
              </a:ext>
            </a:extLst>
          </p:cNvPr>
          <p:cNvGrpSpPr/>
          <p:nvPr/>
        </p:nvGrpSpPr>
        <p:grpSpPr>
          <a:xfrm>
            <a:off x="5381918" y="4790815"/>
            <a:ext cx="814620" cy="629223"/>
            <a:chOff x="1914075" y="3325850"/>
            <a:chExt cx="1525125" cy="1178025"/>
          </a:xfrm>
        </p:grpSpPr>
        <p:sp>
          <p:nvSpPr>
            <p:cNvPr id="52" name="Google Shape;2271;p41">
              <a:extLst>
                <a:ext uri="{FF2B5EF4-FFF2-40B4-BE49-F238E27FC236}">
                  <a16:creationId xmlns:a16="http://schemas.microsoft.com/office/drawing/2014/main" id="{997553C7-F8A2-5B57-BA5F-CD7B930FFFE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272;p41">
              <a:extLst>
                <a:ext uri="{FF2B5EF4-FFF2-40B4-BE49-F238E27FC236}">
                  <a16:creationId xmlns:a16="http://schemas.microsoft.com/office/drawing/2014/main" id="{10ED4B1F-1573-AF7E-6F24-B47805A2E876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273;p41">
              <a:extLst>
                <a:ext uri="{FF2B5EF4-FFF2-40B4-BE49-F238E27FC236}">
                  <a16:creationId xmlns:a16="http://schemas.microsoft.com/office/drawing/2014/main" id="{6A82B56C-AA78-EC20-EF0F-AF68A8E8FB34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274;p41">
              <a:extLst>
                <a:ext uri="{FF2B5EF4-FFF2-40B4-BE49-F238E27FC236}">
                  <a16:creationId xmlns:a16="http://schemas.microsoft.com/office/drawing/2014/main" id="{23CD8A8D-4F02-911B-A1C3-C7BC12BB33F0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275;p41">
              <a:extLst>
                <a:ext uri="{FF2B5EF4-FFF2-40B4-BE49-F238E27FC236}">
                  <a16:creationId xmlns:a16="http://schemas.microsoft.com/office/drawing/2014/main" id="{D21F2D2E-6447-ABB3-982A-15CFE463556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276;p41">
              <a:extLst>
                <a:ext uri="{FF2B5EF4-FFF2-40B4-BE49-F238E27FC236}">
                  <a16:creationId xmlns:a16="http://schemas.microsoft.com/office/drawing/2014/main" id="{0957C6AF-D979-F993-0BE8-20BC2CFEB68C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277;p41">
              <a:extLst>
                <a:ext uri="{FF2B5EF4-FFF2-40B4-BE49-F238E27FC236}">
                  <a16:creationId xmlns:a16="http://schemas.microsoft.com/office/drawing/2014/main" id="{C7A5737A-3CE8-1B82-A0D3-69E264E1718C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2278;p41">
            <a:extLst>
              <a:ext uri="{FF2B5EF4-FFF2-40B4-BE49-F238E27FC236}">
                <a16:creationId xmlns:a16="http://schemas.microsoft.com/office/drawing/2014/main" id="{AC03DDDF-B3FA-4526-51AB-52C51CD052FC}"/>
              </a:ext>
            </a:extLst>
          </p:cNvPr>
          <p:cNvGrpSpPr/>
          <p:nvPr/>
        </p:nvGrpSpPr>
        <p:grpSpPr>
          <a:xfrm>
            <a:off x="6298778" y="4790815"/>
            <a:ext cx="814620" cy="629223"/>
            <a:chOff x="1914075" y="3325850"/>
            <a:chExt cx="1525125" cy="1178025"/>
          </a:xfrm>
        </p:grpSpPr>
        <p:sp>
          <p:nvSpPr>
            <p:cNvPr id="60" name="Google Shape;2279;p41">
              <a:extLst>
                <a:ext uri="{FF2B5EF4-FFF2-40B4-BE49-F238E27FC236}">
                  <a16:creationId xmlns:a16="http://schemas.microsoft.com/office/drawing/2014/main" id="{C4A935A7-BCF3-580C-A88D-848B78D49CB7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280;p41">
              <a:extLst>
                <a:ext uri="{FF2B5EF4-FFF2-40B4-BE49-F238E27FC236}">
                  <a16:creationId xmlns:a16="http://schemas.microsoft.com/office/drawing/2014/main" id="{2B5772A4-9D61-010E-176F-6FC386B54B85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281;p41">
              <a:extLst>
                <a:ext uri="{FF2B5EF4-FFF2-40B4-BE49-F238E27FC236}">
                  <a16:creationId xmlns:a16="http://schemas.microsoft.com/office/drawing/2014/main" id="{A959C5F9-37E1-3B88-D5AC-401708F09F17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282;p41">
              <a:extLst>
                <a:ext uri="{FF2B5EF4-FFF2-40B4-BE49-F238E27FC236}">
                  <a16:creationId xmlns:a16="http://schemas.microsoft.com/office/drawing/2014/main" id="{3CAE38B6-37FE-6E81-878B-B44F3F462EC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2283;p41">
              <a:extLst>
                <a:ext uri="{FF2B5EF4-FFF2-40B4-BE49-F238E27FC236}">
                  <a16:creationId xmlns:a16="http://schemas.microsoft.com/office/drawing/2014/main" id="{C282D358-330B-FBF6-3EB6-991107CD135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2284;p41">
              <a:extLst>
                <a:ext uri="{FF2B5EF4-FFF2-40B4-BE49-F238E27FC236}">
                  <a16:creationId xmlns:a16="http://schemas.microsoft.com/office/drawing/2014/main" id="{87D3D6E9-B911-9848-3A1C-9CE72205F3C0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2285;p41">
              <a:extLst>
                <a:ext uri="{FF2B5EF4-FFF2-40B4-BE49-F238E27FC236}">
                  <a16:creationId xmlns:a16="http://schemas.microsoft.com/office/drawing/2014/main" id="{63C4CDD0-FBAA-EB44-364D-D17C0D1182C6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2286;p41">
            <a:extLst>
              <a:ext uri="{FF2B5EF4-FFF2-40B4-BE49-F238E27FC236}">
                <a16:creationId xmlns:a16="http://schemas.microsoft.com/office/drawing/2014/main" id="{4381E91D-9499-3CAF-0C3C-5AB32FC88D65}"/>
              </a:ext>
            </a:extLst>
          </p:cNvPr>
          <p:cNvGrpSpPr/>
          <p:nvPr/>
        </p:nvGrpSpPr>
        <p:grpSpPr>
          <a:xfrm>
            <a:off x="7215638" y="4790815"/>
            <a:ext cx="814620" cy="629223"/>
            <a:chOff x="1914075" y="3325850"/>
            <a:chExt cx="1525125" cy="1178025"/>
          </a:xfrm>
        </p:grpSpPr>
        <p:sp>
          <p:nvSpPr>
            <p:cNvPr id="68" name="Google Shape;2287;p41">
              <a:extLst>
                <a:ext uri="{FF2B5EF4-FFF2-40B4-BE49-F238E27FC236}">
                  <a16:creationId xmlns:a16="http://schemas.microsoft.com/office/drawing/2014/main" id="{56117AA2-24F7-56AE-D973-E9FF9C364831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2288;p41">
              <a:extLst>
                <a:ext uri="{FF2B5EF4-FFF2-40B4-BE49-F238E27FC236}">
                  <a16:creationId xmlns:a16="http://schemas.microsoft.com/office/drawing/2014/main" id="{D0A13551-5506-D4A7-0B95-8165E62EC148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2289;p41">
              <a:extLst>
                <a:ext uri="{FF2B5EF4-FFF2-40B4-BE49-F238E27FC236}">
                  <a16:creationId xmlns:a16="http://schemas.microsoft.com/office/drawing/2014/main" id="{C7AA1383-67A9-0AA9-7B8D-321F081BDD09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2290;p41">
              <a:extLst>
                <a:ext uri="{FF2B5EF4-FFF2-40B4-BE49-F238E27FC236}">
                  <a16:creationId xmlns:a16="http://schemas.microsoft.com/office/drawing/2014/main" id="{F1A8E3C6-D6E1-4EB5-C82D-0ADFD7A37FBC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2291;p41">
              <a:extLst>
                <a:ext uri="{FF2B5EF4-FFF2-40B4-BE49-F238E27FC236}">
                  <a16:creationId xmlns:a16="http://schemas.microsoft.com/office/drawing/2014/main" id="{0EE759F1-8C53-BE67-96A8-7064A1C774BC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2292;p41">
              <a:extLst>
                <a:ext uri="{FF2B5EF4-FFF2-40B4-BE49-F238E27FC236}">
                  <a16:creationId xmlns:a16="http://schemas.microsoft.com/office/drawing/2014/main" id="{01626FE3-DDAE-EA8C-6D6E-26B8C6097568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2293;p41">
              <a:extLst>
                <a:ext uri="{FF2B5EF4-FFF2-40B4-BE49-F238E27FC236}">
                  <a16:creationId xmlns:a16="http://schemas.microsoft.com/office/drawing/2014/main" id="{82DE9F87-10AF-EE39-496C-9ED8DFD135A9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746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4231839" y="67524"/>
            <a:ext cx="648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996588" y="101201"/>
            <a:ext cx="551610" cy="5516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E10D-423E-1EBB-8673-5C7E26508D3C}"/>
              </a:ext>
            </a:extLst>
          </p:cNvPr>
          <p:cNvSpPr txBox="1"/>
          <p:nvPr/>
        </p:nvSpPr>
        <p:spPr>
          <a:xfrm>
            <a:off x="3272393" y="852511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Stepwise Regression AIC</a:t>
            </a:r>
          </a:p>
        </p:txBody>
      </p:sp>
      <p:grpSp>
        <p:nvGrpSpPr>
          <p:cNvPr id="10" name="Google Shape;2254;p41">
            <a:extLst>
              <a:ext uri="{FF2B5EF4-FFF2-40B4-BE49-F238E27FC236}">
                <a16:creationId xmlns:a16="http://schemas.microsoft.com/office/drawing/2014/main" id="{84D5E02A-2E6C-16A0-AEF1-73230A84AECC}"/>
              </a:ext>
            </a:extLst>
          </p:cNvPr>
          <p:cNvGrpSpPr/>
          <p:nvPr/>
        </p:nvGrpSpPr>
        <p:grpSpPr>
          <a:xfrm>
            <a:off x="454570" y="2377251"/>
            <a:ext cx="814620" cy="629223"/>
            <a:chOff x="1914075" y="3325850"/>
            <a:chExt cx="1525125" cy="1178025"/>
          </a:xfrm>
        </p:grpSpPr>
        <p:sp>
          <p:nvSpPr>
            <p:cNvPr id="11" name="Google Shape;2255;p41">
              <a:extLst>
                <a:ext uri="{FF2B5EF4-FFF2-40B4-BE49-F238E27FC236}">
                  <a16:creationId xmlns:a16="http://schemas.microsoft.com/office/drawing/2014/main" id="{9E86C259-B739-A1AA-625B-61B8528A20A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6;p41">
              <a:extLst>
                <a:ext uri="{FF2B5EF4-FFF2-40B4-BE49-F238E27FC236}">
                  <a16:creationId xmlns:a16="http://schemas.microsoft.com/office/drawing/2014/main" id="{8DB6F2C4-8A7E-BA3C-6428-13378F0AC984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57;p41">
              <a:extLst>
                <a:ext uri="{FF2B5EF4-FFF2-40B4-BE49-F238E27FC236}">
                  <a16:creationId xmlns:a16="http://schemas.microsoft.com/office/drawing/2014/main" id="{D1741E66-7E8B-8D11-436D-A67B70F35175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58;p41">
              <a:extLst>
                <a:ext uri="{FF2B5EF4-FFF2-40B4-BE49-F238E27FC236}">
                  <a16:creationId xmlns:a16="http://schemas.microsoft.com/office/drawing/2014/main" id="{65AAF9FB-1107-C347-3CD9-B8D98E2A2F68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259;p41">
              <a:extLst>
                <a:ext uri="{FF2B5EF4-FFF2-40B4-BE49-F238E27FC236}">
                  <a16:creationId xmlns:a16="http://schemas.microsoft.com/office/drawing/2014/main" id="{6D24CAD0-C2F3-84E3-8CB1-0D2E35F7AD67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260;p41">
              <a:extLst>
                <a:ext uri="{FF2B5EF4-FFF2-40B4-BE49-F238E27FC236}">
                  <a16:creationId xmlns:a16="http://schemas.microsoft.com/office/drawing/2014/main" id="{BF62DA9E-3320-4D67-288F-1D85ADAAA771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261;p41">
              <a:extLst>
                <a:ext uri="{FF2B5EF4-FFF2-40B4-BE49-F238E27FC236}">
                  <a16:creationId xmlns:a16="http://schemas.microsoft.com/office/drawing/2014/main" id="{4B4C3823-07BE-5E6B-B366-F5DDFFB88692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2262;p41">
            <a:extLst>
              <a:ext uri="{FF2B5EF4-FFF2-40B4-BE49-F238E27FC236}">
                <a16:creationId xmlns:a16="http://schemas.microsoft.com/office/drawing/2014/main" id="{284466B1-0051-4BA1-8A42-4ABA918988BB}"/>
              </a:ext>
            </a:extLst>
          </p:cNvPr>
          <p:cNvGrpSpPr/>
          <p:nvPr/>
        </p:nvGrpSpPr>
        <p:grpSpPr>
          <a:xfrm>
            <a:off x="433913" y="3871732"/>
            <a:ext cx="814620" cy="629223"/>
            <a:chOff x="1914075" y="3325850"/>
            <a:chExt cx="1525125" cy="1178025"/>
          </a:xfrm>
        </p:grpSpPr>
        <p:sp>
          <p:nvSpPr>
            <p:cNvPr id="19" name="Google Shape;2263;p41">
              <a:extLst>
                <a:ext uri="{FF2B5EF4-FFF2-40B4-BE49-F238E27FC236}">
                  <a16:creationId xmlns:a16="http://schemas.microsoft.com/office/drawing/2014/main" id="{9B830A73-F11A-3990-F8E7-509CDDF8EAD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264;p41">
              <a:extLst>
                <a:ext uri="{FF2B5EF4-FFF2-40B4-BE49-F238E27FC236}">
                  <a16:creationId xmlns:a16="http://schemas.microsoft.com/office/drawing/2014/main" id="{E8EE3473-125E-C745-34BE-401E534A67EF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265;p41">
              <a:extLst>
                <a:ext uri="{FF2B5EF4-FFF2-40B4-BE49-F238E27FC236}">
                  <a16:creationId xmlns:a16="http://schemas.microsoft.com/office/drawing/2014/main" id="{44446488-0742-4C5D-FB00-417E22F9723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66;p41">
              <a:extLst>
                <a:ext uri="{FF2B5EF4-FFF2-40B4-BE49-F238E27FC236}">
                  <a16:creationId xmlns:a16="http://schemas.microsoft.com/office/drawing/2014/main" id="{946D433B-0ECB-6CC1-B002-A7CB1C423F2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267;p41">
              <a:extLst>
                <a:ext uri="{FF2B5EF4-FFF2-40B4-BE49-F238E27FC236}">
                  <a16:creationId xmlns:a16="http://schemas.microsoft.com/office/drawing/2014/main" id="{5D978EE7-9637-93FC-9168-0DE0C0188BA6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268;p41">
              <a:extLst>
                <a:ext uri="{FF2B5EF4-FFF2-40B4-BE49-F238E27FC236}">
                  <a16:creationId xmlns:a16="http://schemas.microsoft.com/office/drawing/2014/main" id="{377AB8DC-0A30-9F53-B2CD-EB6DA49D0B19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269;p41">
              <a:extLst>
                <a:ext uri="{FF2B5EF4-FFF2-40B4-BE49-F238E27FC236}">
                  <a16:creationId xmlns:a16="http://schemas.microsoft.com/office/drawing/2014/main" id="{A687560C-5FD1-DE1F-61CE-AD4ABC0850B5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270;p41">
            <a:extLst>
              <a:ext uri="{FF2B5EF4-FFF2-40B4-BE49-F238E27FC236}">
                <a16:creationId xmlns:a16="http://schemas.microsoft.com/office/drawing/2014/main" id="{027FD398-48AD-D209-8DC5-6AB8AA027386}"/>
              </a:ext>
            </a:extLst>
          </p:cNvPr>
          <p:cNvGrpSpPr/>
          <p:nvPr/>
        </p:nvGrpSpPr>
        <p:grpSpPr>
          <a:xfrm>
            <a:off x="407412" y="5352585"/>
            <a:ext cx="814620" cy="629223"/>
            <a:chOff x="1914075" y="3325850"/>
            <a:chExt cx="1525125" cy="1178025"/>
          </a:xfrm>
        </p:grpSpPr>
        <p:sp>
          <p:nvSpPr>
            <p:cNvPr id="27" name="Google Shape;2271;p41">
              <a:extLst>
                <a:ext uri="{FF2B5EF4-FFF2-40B4-BE49-F238E27FC236}">
                  <a16:creationId xmlns:a16="http://schemas.microsoft.com/office/drawing/2014/main" id="{E68E24AA-4FC3-1FEC-4A8E-A597BC38B577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272;p41">
              <a:extLst>
                <a:ext uri="{FF2B5EF4-FFF2-40B4-BE49-F238E27FC236}">
                  <a16:creationId xmlns:a16="http://schemas.microsoft.com/office/drawing/2014/main" id="{9ED53D6C-F0C2-C57A-FE72-1F8DC54C6CB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273;p41">
              <a:extLst>
                <a:ext uri="{FF2B5EF4-FFF2-40B4-BE49-F238E27FC236}">
                  <a16:creationId xmlns:a16="http://schemas.microsoft.com/office/drawing/2014/main" id="{50DFB15B-39C7-AD33-7873-F3AE6267E129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274;p41">
              <a:extLst>
                <a:ext uri="{FF2B5EF4-FFF2-40B4-BE49-F238E27FC236}">
                  <a16:creationId xmlns:a16="http://schemas.microsoft.com/office/drawing/2014/main" id="{2CF5D6A2-E29A-8159-3400-8D410AD692D9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75;p41">
              <a:extLst>
                <a:ext uri="{FF2B5EF4-FFF2-40B4-BE49-F238E27FC236}">
                  <a16:creationId xmlns:a16="http://schemas.microsoft.com/office/drawing/2014/main" id="{385D0665-24E0-C1AD-BFA9-2B6D63EB08BD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76;p41">
              <a:extLst>
                <a:ext uri="{FF2B5EF4-FFF2-40B4-BE49-F238E27FC236}">
                  <a16:creationId xmlns:a16="http://schemas.microsoft.com/office/drawing/2014/main" id="{78092A5C-C3A3-1A96-FDB3-E4AA291C9D95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77;p41">
              <a:extLst>
                <a:ext uri="{FF2B5EF4-FFF2-40B4-BE49-F238E27FC236}">
                  <a16:creationId xmlns:a16="http://schemas.microsoft.com/office/drawing/2014/main" id="{DD917F12-E7C2-2308-C873-B0F38CBF3D4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C49A7C4-4F02-988F-9313-46C59A3DEEA5}"/>
              </a:ext>
            </a:extLst>
          </p:cNvPr>
          <p:cNvSpPr txBox="1"/>
          <p:nvPr/>
        </p:nvSpPr>
        <p:spPr>
          <a:xfrm>
            <a:off x="1886602" y="2510725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1340910.089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B433B2-3FE8-C310-A7FC-C9A6E409F17F}"/>
              </a:ext>
            </a:extLst>
          </p:cNvPr>
          <p:cNvSpPr txBox="1"/>
          <p:nvPr/>
        </p:nvSpPr>
        <p:spPr>
          <a:xfrm>
            <a:off x="1886602" y="394108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83047-3AD8-549C-2071-12A9DC2426A4}"/>
              </a:ext>
            </a:extLst>
          </p:cNvPr>
          <p:cNvSpPr txBox="1"/>
          <p:nvPr/>
        </p:nvSpPr>
        <p:spPr>
          <a:xfrm>
            <a:off x="1886602" y="5387980"/>
            <a:ext cx="883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Lower R-squared, but down to 19 features from 62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F257E0-EF3B-92A5-5E87-7FEBB7AF91C2}"/>
              </a:ext>
            </a:extLst>
          </p:cNvPr>
          <p:cNvSpPr txBox="1"/>
          <p:nvPr/>
        </p:nvSpPr>
        <p:spPr>
          <a:xfrm>
            <a:off x="2996588" y="-745336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7" name="Google Shape;163;p19">
            <a:extLst>
              <a:ext uri="{FF2B5EF4-FFF2-40B4-BE49-F238E27FC236}">
                <a16:creationId xmlns:a16="http://schemas.microsoft.com/office/drawing/2014/main" id="{6C39C8CC-8294-3019-8D69-2E27BC11E1BD}"/>
              </a:ext>
            </a:extLst>
          </p:cNvPr>
          <p:cNvSpPr/>
          <p:nvPr/>
        </p:nvSpPr>
        <p:spPr>
          <a:xfrm>
            <a:off x="2087691" y="-745336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7D364B0-8ABA-4B4D-2989-63AD4E9D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2136" y="2500154"/>
            <a:ext cx="5322320" cy="316275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F674463-3EBF-32E9-958D-423362C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0305" y="2608404"/>
            <a:ext cx="5116974" cy="3162520"/>
          </a:xfrm>
          <a:prstGeom prst="rect">
            <a:avLst/>
          </a:prstGeom>
        </p:spPr>
      </p:pic>
      <p:sp>
        <p:nvSpPr>
          <p:cNvPr id="60" name="Right Arrow 59">
            <a:extLst>
              <a:ext uri="{FF2B5EF4-FFF2-40B4-BE49-F238E27FC236}">
                <a16:creationId xmlns:a16="http://schemas.microsoft.com/office/drawing/2014/main" id="{808F990C-426A-1421-5B98-86D267DC8FA5}"/>
              </a:ext>
            </a:extLst>
          </p:cNvPr>
          <p:cNvSpPr/>
          <p:nvPr/>
        </p:nvSpPr>
        <p:spPr>
          <a:xfrm>
            <a:off x="-8187637" y="3914765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F6EE1B68-7910-3461-EB9C-B65AA636243D}"/>
              </a:ext>
            </a:extLst>
          </p:cNvPr>
          <p:cNvSpPr/>
          <p:nvPr/>
        </p:nvSpPr>
        <p:spPr>
          <a:xfrm>
            <a:off x="-8035237" y="4067165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3704199" y="188384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668795" y="-1161597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2795302" y="188384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3342211" y="-1509952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02B06-B4B7-3E30-B93D-61F250C2E338}"/>
              </a:ext>
            </a:extLst>
          </p:cNvPr>
          <p:cNvSpPr txBox="1"/>
          <p:nvPr/>
        </p:nvSpPr>
        <p:spPr>
          <a:xfrm>
            <a:off x="2030827" y="1264087"/>
            <a:ext cx="10863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Box Cox transformation on player </a:t>
            </a:r>
            <a:r>
              <a:rPr lang="en-US" sz="3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</a:t>
            </a:r>
            <a:endParaRPr lang="en-US" sz="3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2C3FD9-A760-2069-726C-A8858A5C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2" y="2852518"/>
            <a:ext cx="5322320" cy="31627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0BAA3C-DD79-8F93-4D58-6844FBDB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73" y="2960768"/>
            <a:ext cx="5116974" cy="3162520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31B356C6-2EB7-A17F-FC20-9BDAB34AF93B}"/>
              </a:ext>
            </a:extLst>
          </p:cNvPr>
          <p:cNvSpPr/>
          <p:nvPr/>
        </p:nvSpPr>
        <p:spPr>
          <a:xfrm>
            <a:off x="3928641" y="4267129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B2F05A0D-1E40-4A27-EFEF-02D8664FCEFF}"/>
              </a:ext>
            </a:extLst>
          </p:cNvPr>
          <p:cNvSpPr/>
          <p:nvPr/>
        </p:nvSpPr>
        <p:spPr>
          <a:xfrm>
            <a:off x="3928641" y="4267129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oogle Shape;823;p26">
            <a:extLst>
              <a:ext uri="{FF2B5EF4-FFF2-40B4-BE49-F238E27FC236}">
                <a16:creationId xmlns:a16="http://schemas.microsoft.com/office/drawing/2014/main" id="{36791A0A-1CF8-1F3A-6748-4F0A2EF39076}"/>
              </a:ext>
            </a:extLst>
          </p:cNvPr>
          <p:cNvGrpSpPr/>
          <p:nvPr/>
        </p:nvGrpSpPr>
        <p:grpSpPr>
          <a:xfrm>
            <a:off x="12584201" y="3375869"/>
            <a:ext cx="619990" cy="888684"/>
            <a:chOff x="4912675" y="3760750"/>
            <a:chExt cx="627817" cy="899904"/>
          </a:xfrm>
        </p:grpSpPr>
        <p:sp>
          <p:nvSpPr>
            <p:cNvPr id="45" name="Google Shape;824;p26">
              <a:extLst>
                <a:ext uri="{FF2B5EF4-FFF2-40B4-BE49-F238E27FC236}">
                  <a16:creationId xmlns:a16="http://schemas.microsoft.com/office/drawing/2014/main" id="{5FAE856C-D2F5-3357-B3B2-5F958614A573}"/>
                </a:ext>
              </a:extLst>
            </p:cNvPr>
            <p:cNvSpPr/>
            <p:nvPr/>
          </p:nvSpPr>
          <p:spPr>
            <a:xfrm>
              <a:off x="5054952" y="3760750"/>
              <a:ext cx="343249" cy="125423"/>
            </a:xfrm>
            <a:custGeom>
              <a:avLst/>
              <a:gdLst/>
              <a:ahLst/>
              <a:cxnLst/>
              <a:rect l="l" t="t" r="r" b="b"/>
              <a:pathLst>
                <a:path w="22849" h="8349" extrusionOk="0">
                  <a:moveTo>
                    <a:pt x="1" y="0"/>
                  </a:moveTo>
                  <a:lnTo>
                    <a:pt x="3014" y="8348"/>
                  </a:lnTo>
                  <a:lnTo>
                    <a:pt x="19835" y="8348"/>
                  </a:lnTo>
                  <a:lnTo>
                    <a:pt x="228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5;p26">
              <a:extLst>
                <a:ext uri="{FF2B5EF4-FFF2-40B4-BE49-F238E27FC236}">
                  <a16:creationId xmlns:a16="http://schemas.microsoft.com/office/drawing/2014/main" id="{622514A9-22CC-D881-3113-E4D4AC2228F4}"/>
                </a:ext>
              </a:extLst>
            </p:cNvPr>
            <p:cNvSpPr/>
            <p:nvPr/>
          </p:nvSpPr>
          <p:spPr>
            <a:xfrm>
              <a:off x="4912675" y="3760750"/>
              <a:ext cx="286434" cy="497756"/>
            </a:xfrm>
            <a:custGeom>
              <a:avLst/>
              <a:gdLst/>
              <a:ahLst/>
              <a:cxnLst/>
              <a:rect l="l" t="t" r="r" b="b"/>
              <a:pathLst>
                <a:path w="19067" h="33134" extrusionOk="0">
                  <a:moveTo>
                    <a:pt x="8381" y="0"/>
                  </a:moveTo>
                  <a:lnTo>
                    <a:pt x="1" y="8348"/>
                  </a:lnTo>
                  <a:lnTo>
                    <a:pt x="10733" y="33134"/>
                  </a:lnTo>
                  <a:cubicBezTo>
                    <a:pt x="13039" y="31166"/>
                    <a:pt x="15899" y="29843"/>
                    <a:pt x="19066" y="29474"/>
                  </a:cubicBezTo>
                  <a:lnTo>
                    <a:pt x="11409" y="8334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6;p26">
              <a:extLst>
                <a:ext uri="{FF2B5EF4-FFF2-40B4-BE49-F238E27FC236}">
                  <a16:creationId xmlns:a16="http://schemas.microsoft.com/office/drawing/2014/main" id="{BA7B3F01-3981-9596-1150-C42AE5EC9B16}"/>
                </a:ext>
              </a:extLst>
            </p:cNvPr>
            <p:cNvSpPr/>
            <p:nvPr/>
          </p:nvSpPr>
          <p:spPr>
            <a:xfrm>
              <a:off x="5254058" y="3760750"/>
              <a:ext cx="286434" cy="496614"/>
            </a:xfrm>
            <a:custGeom>
              <a:avLst/>
              <a:gdLst/>
              <a:ahLst/>
              <a:cxnLst/>
              <a:rect l="l" t="t" r="r" b="b"/>
              <a:pathLst>
                <a:path w="19067" h="33058" extrusionOk="0">
                  <a:moveTo>
                    <a:pt x="10687" y="0"/>
                  </a:moveTo>
                  <a:lnTo>
                    <a:pt x="7658" y="8348"/>
                  </a:lnTo>
                  <a:lnTo>
                    <a:pt x="1" y="29460"/>
                  </a:lnTo>
                  <a:cubicBezTo>
                    <a:pt x="3168" y="29813"/>
                    <a:pt x="6058" y="31104"/>
                    <a:pt x="8365" y="33057"/>
                  </a:cubicBezTo>
                  <a:lnTo>
                    <a:pt x="19066" y="8348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7;p26">
              <a:extLst>
                <a:ext uri="{FF2B5EF4-FFF2-40B4-BE49-F238E27FC236}">
                  <a16:creationId xmlns:a16="http://schemas.microsoft.com/office/drawing/2014/main" id="{EB78B773-9403-D0DC-50B8-50D90A67FF3E}"/>
                </a:ext>
              </a:extLst>
            </p:cNvPr>
            <p:cNvSpPr/>
            <p:nvPr/>
          </p:nvSpPr>
          <p:spPr>
            <a:xfrm>
              <a:off x="5005528" y="4216919"/>
              <a:ext cx="443735" cy="443735"/>
            </a:xfrm>
            <a:custGeom>
              <a:avLst/>
              <a:gdLst/>
              <a:ahLst/>
              <a:cxnLst/>
              <a:rect l="l" t="t" r="r" b="b"/>
              <a:pathLst>
                <a:path w="29538" h="29538" extrusionOk="0">
                  <a:moveTo>
                    <a:pt x="14777" y="0"/>
                  </a:moveTo>
                  <a:cubicBezTo>
                    <a:pt x="14607" y="0"/>
                    <a:pt x="14469" y="16"/>
                    <a:pt x="14300" y="31"/>
                  </a:cubicBezTo>
                  <a:cubicBezTo>
                    <a:pt x="14131" y="31"/>
                    <a:pt x="13947" y="47"/>
                    <a:pt x="13777" y="62"/>
                  </a:cubicBezTo>
                  <a:cubicBezTo>
                    <a:pt x="13592" y="62"/>
                    <a:pt x="13408" y="62"/>
                    <a:pt x="13239" y="78"/>
                  </a:cubicBezTo>
                  <a:cubicBezTo>
                    <a:pt x="10072" y="416"/>
                    <a:pt x="7227" y="1738"/>
                    <a:pt x="4967" y="3752"/>
                  </a:cubicBezTo>
                  <a:cubicBezTo>
                    <a:pt x="4828" y="3860"/>
                    <a:pt x="4705" y="3983"/>
                    <a:pt x="4568" y="4106"/>
                  </a:cubicBezTo>
                  <a:lnTo>
                    <a:pt x="4183" y="4490"/>
                  </a:lnTo>
                  <a:cubicBezTo>
                    <a:pt x="1600" y="7150"/>
                    <a:pt x="0" y="10779"/>
                    <a:pt x="0" y="14777"/>
                  </a:cubicBezTo>
                  <a:cubicBezTo>
                    <a:pt x="0" y="22926"/>
                    <a:pt x="6612" y="29537"/>
                    <a:pt x="14777" y="29537"/>
                  </a:cubicBezTo>
                  <a:cubicBezTo>
                    <a:pt x="22926" y="29537"/>
                    <a:pt x="29537" y="22926"/>
                    <a:pt x="29537" y="14777"/>
                  </a:cubicBezTo>
                  <a:cubicBezTo>
                    <a:pt x="29537" y="10732"/>
                    <a:pt x="27908" y="7073"/>
                    <a:pt x="25278" y="4413"/>
                  </a:cubicBezTo>
                  <a:cubicBezTo>
                    <a:pt x="25155" y="4274"/>
                    <a:pt x="25017" y="4167"/>
                    <a:pt x="24894" y="4044"/>
                  </a:cubicBezTo>
                  <a:cubicBezTo>
                    <a:pt x="24755" y="3905"/>
                    <a:pt x="24632" y="3798"/>
                    <a:pt x="24494" y="3675"/>
                  </a:cubicBezTo>
                  <a:cubicBezTo>
                    <a:pt x="22233" y="1691"/>
                    <a:pt x="19359" y="385"/>
                    <a:pt x="16191" y="78"/>
                  </a:cubicBezTo>
                  <a:cubicBezTo>
                    <a:pt x="16022" y="62"/>
                    <a:pt x="15837" y="62"/>
                    <a:pt x="15653" y="47"/>
                  </a:cubicBezTo>
                  <a:cubicBezTo>
                    <a:pt x="15484" y="47"/>
                    <a:pt x="15300" y="31"/>
                    <a:pt x="15130" y="16"/>
                  </a:cubicBezTo>
                  <a:cubicBezTo>
                    <a:pt x="15007" y="16"/>
                    <a:pt x="14884" y="0"/>
                    <a:pt x="14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;p26">
              <a:extLst>
                <a:ext uri="{FF2B5EF4-FFF2-40B4-BE49-F238E27FC236}">
                  <a16:creationId xmlns:a16="http://schemas.microsoft.com/office/drawing/2014/main" id="{150BDB74-FDDB-3E3B-4B69-4B037BDDBDA3}"/>
                </a:ext>
              </a:extLst>
            </p:cNvPr>
            <p:cNvSpPr/>
            <p:nvPr/>
          </p:nvSpPr>
          <p:spPr>
            <a:xfrm>
              <a:off x="5039719" y="4251336"/>
              <a:ext cx="375352" cy="375127"/>
            </a:xfrm>
            <a:custGeom>
              <a:avLst/>
              <a:gdLst/>
              <a:ahLst/>
              <a:cxnLst/>
              <a:rect l="l" t="t" r="r" b="b"/>
              <a:pathLst>
                <a:path w="24986" h="24971" extrusionOk="0">
                  <a:moveTo>
                    <a:pt x="12501" y="1"/>
                  </a:moveTo>
                  <a:cubicBezTo>
                    <a:pt x="12362" y="1"/>
                    <a:pt x="12239" y="15"/>
                    <a:pt x="12101" y="15"/>
                  </a:cubicBezTo>
                  <a:cubicBezTo>
                    <a:pt x="11947" y="15"/>
                    <a:pt x="11794" y="31"/>
                    <a:pt x="11655" y="31"/>
                  </a:cubicBezTo>
                  <a:cubicBezTo>
                    <a:pt x="11501" y="46"/>
                    <a:pt x="11347" y="46"/>
                    <a:pt x="11193" y="62"/>
                  </a:cubicBezTo>
                  <a:cubicBezTo>
                    <a:pt x="8518" y="339"/>
                    <a:pt x="6105" y="1461"/>
                    <a:pt x="4213" y="3152"/>
                  </a:cubicBezTo>
                  <a:cubicBezTo>
                    <a:pt x="4090" y="3260"/>
                    <a:pt x="3983" y="3353"/>
                    <a:pt x="3875" y="3460"/>
                  </a:cubicBezTo>
                  <a:cubicBezTo>
                    <a:pt x="3752" y="3568"/>
                    <a:pt x="3645" y="3675"/>
                    <a:pt x="3536" y="3783"/>
                  </a:cubicBezTo>
                  <a:cubicBezTo>
                    <a:pt x="1353" y="6043"/>
                    <a:pt x="0" y="9103"/>
                    <a:pt x="0" y="12486"/>
                  </a:cubicBezTo>
                  <a:cubicBezTo>
                    <a:pt x="0" y="19374"/>
                    <a:pt x="5597" y="24971"/>
                    <a:pt x="12501" y="24971"/>
                  </a:cubicBezTo>
                  <a:cubicBezTo>
                    <a:pt x="19389" y="24971"/>
                    <a:pt x="24986" y="19374"/>
                    <a:pt x="24986" y="12486"/>
                  </a:cubicBezTo>
                  <a:cubicBezTo>
                    <a:pt x="24986" y="9072"/>
                    <a:pt x="23602" y="5966"/>
                    <a:pt x="21388" y="3722"/>
                  </a:cubicBezTo>
                  <a:cubicBezTo>
                    <a:pt x="21280" y="3613"/>
                    <a:pt x="21157" y="3506"/>
                    <a:pt x="21050" y="3398"/>
                  </a:cubicBezTo>
                  <a:cubicBezTo>
                    <a:pt x="20941" y="3306"/>
                    <a:pt x="20834" y="3199"/>
                    <a:pt x="20711" y="3091"/>
                  </a:cubicBezTo>
                  <a:cubicBezTo>
                    <a:pt x="18805" y="1415"/>
                    <a:pt x="16376" y="308"/>
                    <a:pt x="13700" y="62"/>
                  </a:cubicBezTo>
                  <a:cubicBezTo>
                    <a:pt x="13546" y="46"/>
                    <a:pt x="13393" y="46"/>
                    <a:pt x="13254" y="31"/>
                  </a:cubicBezTo>
                  <a:cubicBezTo>
                    <a:pt x="13100" y="31"/>
                    <a:pt x="12946" y="15"/>
                    <a:pt x="12792" y="15"/>
                  </a:cubicBezTo>
                  <a:cubicBezTo>
                    <a:pt x="12700" y="1"/>
                    <a:pt x="12593" y="1"/>
                    <a:pt x="12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083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3704199" y="188384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5130742" y="-969753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2795302" y="188384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3804158" y="-1318108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02B06-B4B7-3E30-B93D-61F250C2E338}"/>
              </a:ext>
            </a:extLst>
          </p:cNvPr>
          <p:cNvSpPr txBox="1"/>
          <p:nvPr/>
        </p:nvSpPr>
        <p:spPr>
          <a:xfrm>
            <a:off x="876941" y="989268"/>
            <a:ext cx="10863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Box Cox transformation on player </a:t>
            </a:r>
            <a:r>
              <a:rPr lang="en-US" sz="3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</a:t>
            </a:r>
          </a:p>
          <a:p>
            <a:pPr marL="0" lvl="1" algn="ctr" defTabSz="1219170">
              <a:buClr>
                <a:srgbClr val="000000"/>
              </a:buClr>
            </a:pPr>
            <a:r>
              <a:rPr lang="en-US" sz="24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+ Additional Stepwise Regression</a:t>
            </a:r>
            <a:endParaRPr lang="en-US" sz="24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31B356C6-2EB7-A17F-FC20-9BDAB34AF93B}"/>
              </a:ext>
            </a:extLst>
          </p:cNvPr>
          <p:cNvSpPr/>
          <p:nvPr/>
        </p:nvSpPr>
        <p:spPr>
          <a:xfrm>
            <a:off x="3386829" y="3283080"/>
            <a:ext cx="1008264" cy="47849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21EC7C-8029-0A63-20AA-5785B68873AA}"/>
              </a:ext>
            </a:extLst>
          </p:cNvPr>
          <p:cNvSpPr/>
          <p:nvPr/>
        </p:nvSpPr>
        <p:spPr>
          <a:xfrm>
            <a:off x="3382324" y="4564753"/>
            <a:ext cx="1008264" cy="47849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B0BF7-36E9-9B7D-F6C3-80B56C3CD592}"/>
              </a:ext>
            </a:extLst>
          </p:cNvPr>
          <p:cNvSpPr txBox="1"/>
          <p:nvPr/>
        </p:nvSpPr>
        <p:spPr>
          <a:xfrm>
            <a:off x="4604703" y="3258197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0.2531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98E29-003C-084B-AF3C-02B655FC42F2}"/>
              </a:ext>
            </a:extLst>
          </p:cNvPr>
          <p:cNvSpPr txBox="1"/>
          <p:nvPr/>
        </p:nvSpPr>
        <p:spPr>
          <a:xfrm>
            <a:off x="4604703" y="4565921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0.958</a:t>
            </a:r>
          </a:p>
        </p:txBody>
      </p:sp>
      <p:grpSp>
        <p:nvGrpSpPr>
          <p:cNvPr id="11" name="Google Shape;823;p26">
            <a:extLst>
              <a:ext uri="{FF2B5EF4-FFF2-40B4-BE49-F238E27FC236}">
                <a16:creationId xmlns:a16="http://schemas.microsoft.com/office/drawing/2014/main" id="{2F460715-198C-1883-BEED-B72BAD628325}"/>
              </a:ext>
            </a:extLst>
          </p:cNvPr>
          <p:cNvGrpSpPr/>
          <p:nvPr/>
        </p:nvGrpSpPr>
        <p:grpSpPr>
          <a:xfrm>
            <a:off x="9053586" y="3113593"/>
            <a:ext cx="619990" cy="888684"/>
            <a:chOff x="4912675" y="3760750"/>
            <a:chExt cx="627817" cy="899904"/>
          </a:xfrm>
        </p:grpSpPr>
        <p:sp>
          <p:nvSpPr>
            <p:cNvPr id="12" name="Google Shape;824;p26">
              <a:extLst>
                <a:ext uri="{FF2B5EF4-FFF2-40B4-BE49-F238E27FC236}">
                  <a16:creationId xmlns:a16="http://schemas.microsoft.com/office/drawing/2014/main" id="{CBA0BB1C-1301-6EDE-9F15-E0E7580DA6C0}"/>
                </a:ext>
              </a:extLst>
            </p:cNvPr>
            <p:cNvSpPr/>
            <p:nvPr/>
          </p:nvSpPr>
          <p:spPr>
            <a:xfrm>
              <a:off x="5054952" y="3760750"/>
              <a:ext cx="343249" cy="125423"/>
            </a:xfrm>
            <a:custGeom>
              <a:avLst/>
              <a:gdLst/>
              <a:ahLst/>
              <a:cxnLst/>
              <a:rect l="l" t="t" r="r" b="b"/>
              <a:pathLst>
                <a:path w="22849" h="8349" extrusionOk="0">
                  <a:moveTo>
                    <a:pt x="1" y="0"/>
                  </a:moveTo>
                  <a:lnTo>
                    <a:pt x="3014" y="8348"/>
                  </a:lnTo>
                  <a:lnTo>
                    <a:pt x="19835" y="8348"/>
                  </a:lnTo>
                  <a:lnTo>
                    <a:pt x="228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25;p26">
              <a:extLst>
                <a:ext uri="{FF2B5EF4-FFF2-40B4-BE49-F238E27FC236}">
                  <a16:creationId xmlns:a16="http://schemas.microsoft.com/office/drawing/2014/main" id="{6349E583-5DF8-B064-3908-DA479B17BA24}"/>
                </a:ext>
              </a:extLst>
            </p:cNvPr>
            <p:cNvSpPr/>
            <p:nvPr/>
          </p:nvSpPr>
          <p:spPr>
            <a:xfrm>
              <a:off x="4912675" y="3760750"/>
              <a:ext cx="286434" cy="497756"/>
            </a:xfrm>
            <a:custGeom>
              <a:avLst/>
              <a:gdLst/>
              <a:ahLst/>
              <a:cxnLst/>
              <a:rect l="l" t="t" r="r" b="b"/>
              <a:pathLst>
                <a:path w="19067" h="33134" extrusionOk="0">
                  <a:moveTo>
                    <a:pt x="8381" y="0"/>
                  </a:moveTo>
                  <a:lnTo>
                    <a:pt x="1" y="8348"/>
                  </a:lnTo>
                  <a:lnTo>
                    <a:pt x="10733" y="33134"/>
                  </a:lnTo>
                  <a:cubicBezTo>
                    <a:pt x="13039" y="31166"/>
                    <a:pt x="15899" y="29843"/>
                    <a:pt x="19066" y="29474"/>
                  </a:cubicBezTo>
                  <a:lnTo>
                    <a:pt x="11409" y="8334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26;p26">
              <a:extLst>
                <a:ext uri="{FF2B5EF4-FFF2-40B4-BE49-F238E27FC236}">
                  <a16:creationId xmlns:a16="http://schemas.microsoft.com/office/drawing/2014/main" id="{3E44236E-0819-35D1-9415-649E23035370}"/>
                </a:ext>
              </a:extLst>
            </p:cNvPr>
            <p:cNvSpPr/>
            <p:nvPr/>
          </p:nvSpPr>
          <p:spPr>
            <a:xfrm>
              <a:off x="5254058" y="3760750"/>
              <a:ext cx="286434" cy="496614"/>
            </a:xfrm>
            <a:custGeom>
              <a:avLst/>
              <a:gdLst/>
              <a:ahLst/>
              <a:cxnLst/>
              <a:rect l="l" t="t" r="r" b="b"/>
              <a:pathLst>
                <a:path w="19067" h="33058" extrusionOk="0">
                  <a:moveTo>
                    <a:pt x="10687" y="0"/>
                  </a:moveTo>
                  <a:lnTo>
                    <a:pt x="7658" y="8348"/>
                  </a:lnTo>
                  <a:lnTo>
                    <a:pt x="1" y="29460"/>
                  </a:lnTo>
                  <a:cubicBezTo>
                    <a:pt x="3168" y="29813"/>
                    <a:pt x="6058" y="31104"/>
                    <a:pt x="8365" y="33057"/>
                  </a:cubicBezTo>
                  <a:lnTo>
                    <a:pt x="19066" y="8348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827;p26">
              <a:extLst>
                <a:ext uri="{FF2B5EF4-FFF2-40B4-BE49-F238E27FC236}">
                  <a16:creationId xmlns:a16="http://schemas.microsoft.com/office/drawing/2014/main" id="{724964AC-BB72-8AD1-4CC6-9ABB35E86D23}"/>
                </a:ext>
              </a:extLst>
            </p:cNvPr>
            <p:cNvSpPr/>
            <p:nvPr/>
          </p:nvSpPr>
          <p:spPr>
            <a:xfrm>
              <a:off x="5005528" y="4216919"/>
              <a:ext cx="443735" cy="443735"/>
            </a:xfrm>
            <a:custGeom>
              <a:avLst/>
              <a:gdLst/>
              <a:ahLst/>
              <a:cxnLst/>
              <a:rect l="l" t="t" r="r" b="b"/>
              <a:pathLst>
                <a:path w="29538" h="29538" extrusionOk="0">
                  <a:moveTo>
                    <a:pt x="14777" y="0"/>
                  </a:moveTo>
                  <a:cubicBezTo>
                    <a:pt x="14607" y="0"/>
                    <a:pt x="14469" y="16"/>
                    <a:pt x="14300" y="31"/>
                  </a:cubicBezTo>
                  <a:cubicBezTo>
                    <a:pt x="14131" y="31"/>
                    <a:pt x="13947" y="47"/>
                    <a:pt x="13777" y="62"/>
                  </a:cubicBezTo>
                  <a:cubicBezTo>
                    <a:pt x="13592" y="62"/>
                    <a:pt x="13408" y="62"/>
                    <a:pt x="13239" y="78"/>
                  </a:cubicBezTo>
                  <a:cubicBezTo>
                    <a:pt x="10072" y="416"/>
                    <a:pt x="7227" y="1738"/>
                    <a:pt x="4967" y="3752"/>
                  </a:cubicBezTo>
                  <a:cubicBezTo>
                    <a:pt x="4828" y="3860"/>
                    <a:pt x="4705" y="3983"/>
                    <a:pt x="4568" y="4106"/>
                  </a:cubicBezTo>
                  <a:lnTo>
                    <a:pt x="4183" y="4490"/>
                  </a:lnTo>
                  <a:cubicBezTo>
                    <a:pt x="1600" y="7150"/>
                    <a:pt x="0" y="10779"/>
                    <a:pt x="0" y="14777"/>
                  </a:cubicBezTo>
                  <a:cubicBezTo>
                    <a:pt x="0" y="22926"/>
                    <a:pt x="6612" y="29537"/>
                    <a:pt x="14777" y="29537"/>
                  </a:cubicBezTo>
                  <a:cubicBezTo>
                    <a:pt x="22926" y="29537"/>
                    <a:pt x="29537" y="22926"/>
                    <a:pt x="29537" y="14777"/>
                  </a:cubicBezTo>
                  <a:cubicBezTo>
                    <a:pt x="29537" y="10732"/>
                    <a:pt x="27908" y="7073"/>
                    <a:pt x="25278" y="4413"/>
                  </a:cubicBezTo>
                  <a:cubicBezTo>
                    <a:pt x="25155" y="4274"/>
                    <a:pt x="25017" y="4167"/>
                    <a:pt x="24894" y="4044"/>
                  </a:cubicBezTo>
                  <a:cubicBezTo>
                    <a:pt x="24755" y="3905"/>
                    <a:pt x="24632" y="3798"/>
                    <a:pt x="24494" y="3675"/>
                  </a:cubicBezTo>
                  <a:cubicBezTo>
                    <a:pt x="22233" y="1691"/>
                    <a:pt x="19359" y="385"/>
                    <a:pt x="16191" y="78"/>
                  </a:cubicBezTo>
                  <a:cubicBezTo>
                    <a:pt x="16022" y="62"/>
                    <a:pt x="15837" y="62"/>
                    <a:pt x="15653" y="47"/>
                  </a:cubicBezTo>
                  <a:cubicBezTo>
                    <a:pt x="15484" y="47"/>
                    <a:pt x="15300" y="31"/>
                    <a:pt x="15130" y="16"/>
                  </a:cubicBezTo>
                  <a:cubicBezTo>
                    <a:pt x="15007" y="16"/>
                    <a:pt x="14884" y="0"/>
                    <a:pt x="14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828;p26">
              <a:extLst>
                <a:ext uri="{FF2B5EF4-FFF2-40B4-BE49-F238E27FC236}">
                  <a16:creationId xmlns:a16="http://schemas.microsoft.com/office/drawing/2014/main" id="{B730CC59-7F99-0FBE-F6CA-4FC6C4D77BE0}"/>
                </a:ext>
              </a:extLst>
            </p:cNvPr>
            <p:cNvSpPr/>
            <p:nvPr/>
          </p:nvSpPr>
          <p:spPr>
            <a:xfrm>
              <a:off x="5039719" y="4251336"/>
              <a:ext cx="375352" cy="375127"/>
            </a:xfrm>
            <a:custGeom>
              <a:avLst/>
              <a:gdLst/>
              <a:ahLst/>
              <a:cxnLst/>
              <a:rect l="l" t="t" r="r" b="b"/>
              <a:pathLst>
                <a:path w="24986" h="24971" extrusionOk="0">
                  <a:moveTo>
                    <a:pt x="12501" y="1"/>
                  </a:moveTo>
                  <a:cubicBezTo>
                    <a:pt x="12362" y="1"/>
                    <a:pt x="12239" y="15"/>
                    <a:pt x="12101" y="15"/>
                  </a:cubicBezTo>
                  <a:cubicBezTo>
                    <a:pt x="11947" y="15"/>
                    <a:pt x="11794" y="31"/>
                    <a:pt x="11655" y="31"/>
                  </a:cubicBezTo>
                  <a:cubicBezTo>
                    <a:pt x="11501" y="46"/>
                    <a:pt x="11347" y="46"/>
                    <a:pt x="11193" y="62"/>
                  </a:cubicBezTo>
                  <a:cubicBezTo>
                    <a:pt x="8518" y="339"/>
                    <a:pt x="6105" y="1461"/>
                    <a:pt x="4213" y="3152"/>
                  </a:cubicBezTo>
                  <a:cubicBezTo>
                    <a:pt x="4090" y="3260"/>
                    <a:pt x="3983" y="3353"/>
                    <a:pt x="3875" y="3460"/>
                  </a:cubicBezTo>
                  <a:cubicBezTo>
                    <a:pt x="3752" y="3568"/>
                    <a:pt x="3645" y="3675"/>
                    <a:pt x="3536" y="3783"/>
                  </a:cubicBezTo>
                  <a:cubicBezTo>
                    <a:pt x="1353" y="6043"/>
                    <a:pt x="0" y="9103"/>
                    <a:pt x="0" y="12486"/>
                  </a:cubicBezTo>
                  <a:cubicBezTo>
                    <a:pt x="0" y="19374"/>
                    <a:pt x="5597" y="24971"/>
                    <a:pt x="12501" y="24971"/>
                  </a:cubicBezTo>
                  <a:cubicBezTo>
                    <a:pt x="19389" y="24971"/>
                    <a:pt x="24986" y="19374"/>
                    <a:pt x="24986" y="12486"/>
                  </a:cubicBezTo>
                  <a:cubicBezTo>
                    <a:pt x="24986" y="9072"/>
                    <a:pt x="23602" y="5966"/>
                    <a:pt x="21388" y="3722"/>
                  </a:cubicBezTo>
                  <a:cubicBezTo>
                    <a:pt x="21280" y="3613"/>
                    <a:pt x="21157" y="3506"/>
                    <a:pt x="21050" y="3398"/>
                  </a:cubicBezTo>
                  <a:cubicBezTo>
                    <a:pt x="20941" y="3306"/>
                    <a:pt x="20834" y="3199"/>
                    <a:pt x="20711" y="3091"/>
                  </a:cubicBezTo>
                  <a:cubicBezTo>
                    <a:pt x="18805" y="1415"/>
                    <a:pt x="16376" y="308"/>
                    <a:pt x="13700" y="62"/>
                  </a:cubicBezTo>
                  <a:cubicBezTo>
                    <a:pt x="13546" y="46"/>
                    <a:pt x="13393" y="46"/>
                    <a:pt x="13254" y="31"/>
                  </a:cubicBezTo>
                  <a:cubicBezTo>
                    <a:pt x="13100" y="31"/>
                    <a:pt x="12946" y="15"/>
                    <a:pt x="12792" y="15"/>
                  </a:cubicBezTo>
                  <a:cubicBezTo>
                    <a:pt x="12700" y="1"/>
                    <a:pt x="12593" y="1"/>
                    <a:pt x="12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5EC3EB-FF57-AD27-FAC6-18380B68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5125">
            <a:off x="12398562" y="-1754152"/>
            <a:ext cx="1483979" cy="259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3447D6-6847-6CD0-094F-A2CF4CD71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8486">
            <a:off x="12380221" y="2610531"/>
            <a:ext cx="2810223" cy="401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E074F6-1491-89C0-8305-4B20F1CCE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05591" y="7666454"/>
            <a:ext cx="3766687" cy="2191610"/>
          </a:xfrm>
          <a:prstGeom prst="rect">
            <a:avLst/>
          </a:prstGeom>
        </p:spPr>
      </p:pic>
      <p:grpSp>
        <p:nvGrpSpPr>
          <p:cNvPr id="31" name="Google Shape;1229;p32">
            <a:extLst>
              <a:ext uri="{FF2B5EF4-FFF2-40B4-BE49-F238E27FC236}">
                <a16:creationId xmlns:a16="http://schemas.microsoft.com/office/drawing/2014/main" id="{24A37BD8-9031-DADF-F72A-2A42341413E8}"/>
              </a:ext>
            </a:extLst>
          </p:cNvPr>
          <p:cNvGrpSpPr/>
          <p:nvPr/>
        </p:nvGrpSpPr>
        <p:grpSpPr>
          <a:xfrm>
            <a:off x="-286700" y="7330517"/>
            <a:ext cx="180003" cy="335937"/>
            <a:chOff x="8503508" y="1940343"/>
            <a:chExt cx="292817" cy="546512"/>
          </a:xfrm>
          <a:effectLst>
            <a:outerShdw blurRad="198261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32" name="Google Shape;1230;p32">
              <a:extLst>
                <a:ext uri="{FF2B5EF4-FFF2-40B4-BE49-F238E27FC236}">
                  <a16:creationId xmlns:a16="http://schemas.microsoft.com/office/drawing/2014/main" id="{D8B1E0C6-AA8F-205F-D064-C8DE737C503C}"/>
                </a:ext>
              </a:extLst>
            </p:cNvPr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231;p32">
              <a:extLst>
                <a:ext uri="{FF2B5EF4-FFF2-40B4-BE49-F238E27FC236}">
                  <a16:creationId xmlns:a16="http://schemas.microsoft.com/office/drawing/2014/main" id="{BC950C81-8CD2-91C0-4214-1687BC945770}"/>
                </a:ext>
              </a:extLst>
            </p:cNvPr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232;p32">
              <a:extLst>
                <a:ext uri="{FF2B5EF4-FFF2-40B4-BE49-F238E27FC236}">
                  <a16:creationId xmlns:a16="http://schemas.microsoft.com/office/drawing/2014/main" id="{828E4959-D51F-A372-5421-C74ED1389672}"/>
                </a:ext>
              </a:extLst>
            </p:cNvPr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233;p32">
              <a:extLst>
                <a:ext uri="{FF2B5EF4-FFF2-40B4-BE49-F238E27FC236}">
                  <a16:creationId xmlns:a16="http://schemas.microsoft.com/office/drawing/2014/main" id="{37188D41-5D36-B1FD-8A0A-074321D22A78}"/>
                </a:ext>
              </a:extLst>
            </p:cNvPr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234;p32">
              <a:extLst>
                <a:ext uri="{FF2B5EF4-FFF2-40B4-BE49-F238E27FC236}">
                  <a16:creationId xmlns:a16="http://schemas.microsoft.com/office/drawing/2014/main" id="{63D00967-034F-7D22-2931-C2EAC0166772}"/>
                </a:ext>
              </a:extLst>
            </p:cNvPr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235;p32">
              <a:extLst>
                <a:ext uri="{FF2B5EF4-FFF2-40B4-BE49-F238E27FC236}">
                  <a16:creationId xmlns:a16="http://schemas.microsoft.com/office/drawing/2014/main" id="{5A670D97-FD10-792A-2BA9-FD9179F49C87}"/>
                </a:ext>
              </a:extLst>
            </p:cNvPr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236;p32">
              <a:extLst>
                <a:ext uri="{FF2B5EF4-FFF2-40B4-BE49-F238E27FC236}">
                  <a16:creationId xmlns:a16="http://schemas.microsoft.com/office/drawing/2014/main" id="{0501E0C5-A5E9-CB2F-9F6D-1FA7E1DAABF7}"/>
                </a:ext>
              </a:extLst>
            </p:cNvPr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237;p32">
              <a:extLst>
                <a:ext uri="{FF2B5EF4-FFF2-40B4-BE49-F238E27FC236}">
                  <a16:creationId xmlns:a16="http://schemas.microsoft.com/office/drawing/2014/main" id="{2177B568-BA3E-F53E-0820-5B43F31CBE15}"/>
                </a:ext>
              </a:extLst>
            </p:cNvPr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238;p32">
              <a:extLst>
                <a:ext uri="{FF2B5EF4-FFF2-40B4-BE49-F238E27FC236}">
                  <a16:creationId xmlns:a16="http://schemas.microsoft.com/office/drawing/2014/main" id="{B26ACE10-4E83-0BD9-1B6C-2CA9E9ED0DC3}"/>
                </a:ext>
              </a:extLst>
            </p:cNvPr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239;p32">
              <a:extLst>
                <a:ext uri="{FF2B5EF4-FFF2-40B4-BE49-F238E27FC236}">
                  <a16:creationId xmlns:a16="http://schemas.microsoft.com/office/drawing/2014/main" id="{6A88D6CA-BD31-B150-72D7-4F09D93A956C}"/>
                </a:ext>
              </a:extLst>
            </p:cNvPr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579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3961190" y="-932078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275847" y="219978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3052293" y="-932078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2982493" y="113121"/>
            <a:ext cx="798490" cy="798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6FA8F-D6DA-F089-3936-E8B70B24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" y="1086452"/>
            <a:ext cx="10849377" cy="5238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D57D2-7844-6A74-DB25-CC3C81B45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5125">
            <a:off x="11450010" y="-351934"/>
            <a:ext cx="1483979" cy="259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93C12-C549-038E-F416-3054114ED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8486">
            <a:off x="10945726" y="2573709"/>
            <a:ext cx="2810223" cy="401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23488E-F0DF-BCC2-4D90-C67FD25AC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199130" y="5762195"/>
            <a:ext cx="3766687" cy="2191610"/>
          </a:xfrm>
          <a:prstGeom prst="rect">
            <a:avLst/>
          </a:prstGeom>
        </p:spPr>
      </p:pic>
      <p:grpSp>
        <p:nvGrpSpPr>
          <p:cNvPr id="20" name="Google Shape;1229;p32">
            <a:extLst>
              <a:ext uri="{FF2B5EF4-FFF2-40B4-BE49-F238E27FC236}">
                <a16:creationId xmlns:a16="http://schemas.microsoft.com/office/drawing/2014/main" id="{FFFAD5DA-D12E-1DF0-0342-1183BFBD5771}"/>
              </a:ext>
            </a:extLst>
          </p:cNvPr>
          <p:cNvGrpSpPr/>
          <p:nvPr/>
        </p:nvGrpSpPr>
        <p:grpSpPr>
          <a:xfrm>
            <a:off x="9973581" y="660574"/>
            <a:ext cx="1206324" cy="2251351"/>
            <a:chOff x="8503508" y="1940343"/>
            <a:chExt cx="292817" cy="546512"/>
          </a:xfrm>
          <a:effectLst>
            <a:outerShdw blurRad="198261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21" name="Google Shape;1230;p32">
              <a:extLst>
                <a:ext uri="{FF2B5EF4-FFF2-40B4-BE49-F238E27FC236}">
                  <a16:creationId xmlns:a16="http://schemas.microsoft.com/office/drawing/2014/main" id="{91215A3E-28F1-882E-DBBD-9C2A5C41FFA3}"/>
                </a:ext>
              </a:extLst>
            </p:cNvPr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31;p32">
              <a:extLst>
                <a:ext uri="{FF2B5EF4-FFF2-40B4-BE49-F238E27FC236}">
                  <a16:creationId xmlns:a16="http://schemas.microsoft.com/office/drawing/2014/main" id="{9296FA68-A19C-19B3-789C-5E9135F019F0}"/>
                </a:ext>
              </a:extLst>
            </p:cNvPr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32;p32">
              <a:extLst>
                <a:ext uri="{FF2B5EF4-FFF2-40B4-BE49-F238E27FC236}">
                  <a16:creationId xmlns:a16="http://schemas.microsoft.com/office/drawing/2014/main" id="{D93415FB-15D6-3392-22DB-E8D9AD6E661C}"/>
                </a:ext>
              </a:extLst>
            </p:cNvPr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33;p32">
              <a:extLst>
                <a:ext uri="{FF2B5EF4-FFF2-40B4-BE49-F238E27FC236}">
                  <a16:creationId xmlns:a16="http://schemas.microsoft.com/office/drawing/2014/main" id="{C013AF6C-7A31-AEA1-F95E-5B067A8D45D7}"/>
                </a:ext>
              </a:extLst>
            </p:cNvPr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34;p32">
              <a:extLst>
                <a:ext uri="{FF2B5EF4-FFF2-40B4-BE49-F238E27FC236}">
                  <a16:creationId xmlns:a16="http://schemas.microsoft.com/office/drawing/2014/main" id="{175130B9-C70C-E245-36AC-63C7DA4D3A67}"/>
                </a:ext>
              </a:extLst>
            </p:cNvPr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35;p32">
              <a:extLst>
                <a:ext uri="{FF2B5EF4-FFF2-40B4-BE49-F238E27FC236}">
                  <a16:creationId xmlns:a16="http://schemas.microsoft.com/office/drawing/2014/main" id="{F1DC8A87-8033-6C9C-6072-80494A22F478}"/>
                </a:ext>
              </a:extLst>
            </p:cNvPr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36;p32">
              <a:extLst>
                <a:ext uri="{FF2B5EF4-FFF2-40B4-BE49-F238E27FC236}">
                  <a16:creationId xmlns:a16="http://schemas.microsoft.com/office/drawing/2014/main" id="{C45C503E-0933-031D-4CCE-A82492F1322C}"/>
                </a:ext>
              </a:extLst>
            </p:cNvPr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37;p32">
              <a:extLst>
                <a:ext uri="{FF2B5EF4-FFF2-40B4-BE49-F238E27FC236}">
                  <a16:creationId xmlns:a16="http://schemas.microsoft.com/office/drawing/2014/main" id="{85598A83-116B-3E02-9A46-DC315FC2D839}"/>
                </a:ext>
              </a:extLst>
            </p:cNvPr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38;p32">
              <a:extLst>
                <a:ext uri="{FF2B5EF4-FFF2-40B4-BE49-F238E27FC236}">
                  <a16:creationId xmlns:a16="http://schemas.microsoft.com/office/drawing/2014/main" id="{8FCFE09A-B8CB-E9A9-BBEF-9913E776A0D3}"/>
                </a:ext>
              </a:extLst>
            </p:cNvPr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39;p32">
              <a:extLst>
                <a:ext uri="{FF2B5EF4-FFF2-40B4-BE49-F238E27FC236}">
                  <a16:creationId xmlns:a16="http://schemas.microsoft.com/office/drawing/2014/main" id="{E15C9108-11ED-912F-AC68-55FBDB88F4FD}"/>
                </a:ext>
              </a:extLst>
            </p:cNvPr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495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940865" y="93524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</a:t>
            </a: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2588406" y="-1331323"/>
            <a:ext cx="798490" cy="798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6FA8F-D6DA-F089-3936-E8B70B24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52" y="7910652"/>
            <a:ext cx="6470955" cy="3124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D57D2-7844-6A74-DB25-CC3C81B45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5125">
            <a:off x="13140427" y="-619238"/>
            <a:ext cx="1483979" cy="259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93C12-C549-038E-F416-3054114ED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8486">
            <a:off x="13477845" y="3487677"/>
            <a:ext cx="2810223" cy="401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23488E-F0DF-BCC2-4D90-C67FD25AC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04530" y="7132513"/>
            <a:ext cx="3766687" cy="2191610"/>
          </a:xfrm>
          <a:prstGeom prst="rect">
            <a:avLst/>
          </a:prstGeom>
        </p:spPr>
      </p:pic>
      <p:grpSp>
        <p:nvGrpSpPr>
          <p:cNvPr id="20" name="Google Shape;1229;p32">
            <a:extLst>
              <a:ext uri="{FF2B5EF4-FFF2-40B4-BE49-F238E27FC236}">
                <a16:creationId xmlns:a16="http://schemas.microsoft.com/office/drawing/2014/main" id="{FFFAD5DA-D12E-1DF0-0342-1183BFBD5771}"/>
              </a:ext>
            </a:extLst>
          </p:cNvPr>
          <p:cNvGrpSpPr/>
          <p:nvPr/>
        </p:nvGrpSpPr>
        <p:grpSpPr>
          <a:xfrm>
            <a:off x="13676633" y="1454557"/>
            <a:ext cx="1206324" cy="2251351"/>
            <a:chOff x="8503508" y="1940343"/>
            <a:chExt cx="292817" cy="546512"/>
          </a:xfrm>
          <a:effectLst>
            <a:outerShdw blurRad="198261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21" name="Google Shape;1230;p32">
              <a:extLst>
                <a:ext uri="{FF2B5EF4-FFF2-40B4-BE49-F238E27FC236}">
                  <a16:creationId xmlns:a16="http://schemas.microsoft.com/office/drawing/2014/main" id="{91215A3E-28F1-882E-DBBD-9C2A5C41FFA3}"/>
                </a:ext>
              </a:extLst>
            </p:cNvPr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31;p32">
              <a:extLst>
                <a:ext uri="{FF2B5EF4-FFF2-40B4-BE49-F238E27FC236}">
                  <a16:creationId xmlns:a16="http://schemas.microsoft.com/office/drawing/2014/main" id="{9296FA68-A19C-19B3-789C-5E9135F019F0}"/>
                </a:ext>
              </a:extLst>
            </p:cNvPr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32;p32">
              <a:extLst>
                <a:ext uri="{FF2B5EF4-FFF2-40B4-BE49-F238E27FC236}">
                  <a16:creationId xmlns:a16="http://schemas.microsoft.com/office/drawing/2014/main" id="{D93415FB-15D6-3392-22DB-E8D9AD6E661C}"/>
                </a:ext>
              </a:extLst>
            </p:cNvPr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33;p32">
              <a:extLst>
                <a:ext uri="{FF2B5EF4-FFF2-40B4-BE49-F238E27FC236}">
                  <a16:creationId xmlns:a16="http://schemas.microsoft.com/office/drawing/2014/main" id="{C013AF6C-7A31-AEA1-F95E-5B067A8D45D7}"/>
                </a:ext>
              </a:extLst>
            </p:cNvPr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34;p32">
              <a:extLst>
                <a:ext uri="{FF2B5EF4-FFF2-40B4-BE49-F238E27FC236}">
                  <a16:creationId xmlns:a16="http://schemas.microsoft.com/office/drawing/2014/main" id="{175130B9-C70C-E245-36AC-63C7DA4D3A67}"/>
                </a:ext>
              </a:extLst>
            </p:cNvPr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35;p32">
              <a:extLst>
                <a:ext uri="{FF2B5EF4-FFF2-40B4-BE49-F238E27FC236}">
                  <a16:creationId xmlns:a16="http://schemas.microsoft.com/office/drawing/2014/main" id="{F1DC8A87-8033-6C9C-6072-80494A22F478}"/>
                </a:ext>
              </a:extLst>
            </p:cNvPr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36;p32">
              <a:extLst>
                <a:ext uri="{FF2B5EF4-FFF2-40B4-BE49-F238E27FC236}">
                  <a16:creationId xmlns:a16="http://schemas.microsoft.com/office/drawing/2014/main" id="{C45C503E-0933-031D-4CCE-A82492F1322C}"/>
                </a:ext>
              </a:extLst>
            </p:cNvPr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37;p32">
              <a:extLst>
                <a:ext uri="{FF2B5EF4-FFF2-40B4-BE49-F238E27FC236}">
                  <a16:creationId xmlns:a16="http://schemas.microsoft.com/office/drawing/2014/main" id="{85598A83-116B-3E02-9A46-DC315FC2D839}"/>
                </a:ext>
              </a:extLst>
            </p:cNvPr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38;p32">
              <a:extLst>
                <a:ext uri="{FF2B5EF4-FFF2-40B4-BE49-F238E27FC236}">
                  <a16:creationId xmlns:a16="http://schemas.microsoft.com/office/drawing/2014/main" id="{8FCFE09A-B8CB-E9A9-BBEF-9913E776A0D3}"/>
                </a:ext>
              </a:extLst>
            </p:cNvPr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39;p32">
              <a:extLst>
                <a:ext uri="{FF2B5EF4-FFF2-40B4-BE49-F238E27FC236}">
                  <a16:creationId xmlns:a16="http://schemas.microsoft.com/office/drawing/2014/main" id="{E15C9108-11ED-912F-AC68-55FBDB88F4FD}"/>
                </a:ext>
              </a:extLst>
            </p:cNvPr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674442" y="3534986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926070" y="3558340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2106474" y="3668460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378759" y="3574752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6B0F43-CE1E-CAB4-647D-72FFB6AEC30D}"/>
              </a:ext>
            </a:extLst>
          </p:cNvPr>
          <p:cNvSpPr txBox="1"/>
          <p:nvPr/>
        </p:nvSpPr>
        <p:spPr>
          <a:xfrm>
            <a:off x="663006" y="1227428"/>
            <a:ext cx="11383612" cy="96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lm(formula = value ~ age + physic + wage + potential + overall + international_reputation)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42AA47-3717-087C-242E-A9BC2CE41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236710" y="678299"/>
            <a:ext cx="7869159" cy="48563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D0CBBC2-6CF6-DB67-60FE-DD04412BA3C2}"/>
              </a:ext>
            </a:extLst>
          </p:cNvPr>
          <p:cNvSpPr txBox="1"/>
          <p:nvPr/>
        </p:nvSpPr>
        <p:spPr>
          <a:xfrm>
            <a:off x="9894773" y="-932078"/>
            <a:ext cx="86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561798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19592" y="6104205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725117" y="6151746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551624" y="623767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177806" y="6168158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512F8-88DE-53E0-BC69-3B038AB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78" y="818061"/>
            <a:ext cx="7869159" cy="48563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9572802" y="1183544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4EE43D-2E4A-4E30-F5B7-7772C38B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15195" y="610531"/>
            <a:ext cx="8541707" cy="52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19592" y="6104205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725117" y="6151746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551624" y="623767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177806" y="6168158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512F8-88DE-53E0-BC69-3B038AB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148" y="938489"/>
            <a:ext cx="7869159" cy="48563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10272654" y="1196423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CF20-ABCE-B931-CA1B-DC10A233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47" y="677830"/>
            <a:ext cx="8541707" cy="5271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D006A1-F7B9-A778-8C30-2A878F7B3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89078" y="351978"/>
            <a:ext cx="8819524" cy="5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19592" y="6104205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725117" y="6151746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551624" y="623767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177806" y="6168158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10748341" y="1035080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CF20-ABCE-B931-CA1B-DC10A233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60" y="523431"/>
            <a:ext cx="8541707" cy="5271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F76185-027F-1580-6900-B538CAB6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7" y="672038"/>
            <a:ext cx="8819524" cy="5442906"/>
          </a:xfrm>
          <a:prstGeom prst="rect">
            <a:avLst/>
          </a:prstGeom>
        </p:spPr>
      </p:pic>
      <p:grpSp>
        <p:nvGrpSpPr>
          <p:cNvPr id="19" name="Google Shape;575;p22">
            <a:extLst>
              <a:ext uri="{FF2B5EF4-FFF2-40B4-BE49-F238E27FC236}">
                <a16:creationId xmlns:a16="http://schemas.microsoft.com/office/drawing/2014/main" id="{99BFD092-140B-5B48-D67F-D014DD0EC115}"/>
              </a:ext>
            </a:extLst>
          </p:cNvPr>
          <p:cNvGrpSpPr/>
          <p:nvPr/>
        </p:nvGrpSpPr>
        <p:grpSpPr>
          <a:xfrm flipH="1">
            <a:off x="-3160927" y="5093590"/>
            <a:ext cx="3031889" cy="1580308"/>
            <a:chOff x="2633725" y="3423344"/>
            <a:chExt cx="2150902" cy="1185231"/>
          </a:xfrm>
        </p:grpSpPr>
        <p:sp>
          <p:nvSpPr>
            <p:cNvPr id="20" name="Google Shape;576;p22">
              <a:extLst>
                <a:ext uri="{FF2B5EF4-FFF2-40B4-BE49-F238E27FC236}">
                  <a16:creationId xmlns:a16="http://schemas.microsoft.com/office/drawing/2014/main" id="{46D7EBB8-4F9F-654E-786D-BCBA78E38563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7;p22">
              <a:extLst>
                <a:ext uri="{FF2B5EF4-FFF2-40B4-BE49-F238E27FC236}">
                  <a16:creationId xmlns:a16="http://schemas.microsoft.com/office/drawing/2014/main" id="{B2AD210A-5417-634D-6DEB-254BFBB3C94C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78;p22">
              <a:extLst>
                <a:ext uri="{FF2B5EF4-FFF2-40B4-BE49-F238E27FC236}">
                  <a16:creationId xmlns:a16="http://schemas.microsoft.com/office/drawing/2014/main" id="{AC8E477D-C823-C241-4071-5AD8D2B71021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79;p22">
              <a:extLst>
                <a:ext uri="{FF2B5EF4-FFF2-40B4-BE49-F238E27FC236}">
                  <a16:creationId xmlns:a16="http://schemas.microsoft.com/office/drawing/2014/main" id="{0BD8157B-A127-06B3-53C4-493EFDF644F8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0;p22">
              <a:extLst>
                <a:ext uri="{FF2B5EF4-FFF2-40B4-BE49-F238E27FC236}">
                  <a16:creationId xmlns:a16="http://schemas.microsoft.com/office/drawing/2014/main" id="{95792F22-538A-4304-AD1C-AA5E42163B14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81;p22">
              <a:extLst>
                <a:ext uri="{FF2B5EF4-FFF2-40B4-BE49-F238E27FC236}">
                  <a16:creationId xmlns:a16="http://schemas.microsoft.com/office/drawing/2014/main" id="{25AE3661-5C96-4231-27C1-B34B6D5B41C3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82;p22">
              <a:extLst>
                <a:ext uri="{FF2B5EF4-FFF2-40B4-BE49-F238E27FC236}">
                  <a16:creationId xmlns:a16="http://schemas.microsoft.com/office/drawing/2014/main" id="{2D404A95-D9A8-816F-B256-767099AB956E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83;p22">
              <a:extLst>
                <a:ext uri="{FF2B5EF4-FFF2-40B4-BE49-F238E27FC236}">
                  <a16:creationId xmlns:a16="http://schemas.microsoft.com/office/drawing/2014/main" id="{E2C2D179-93A7-C617-2DE7-0E07A75A25AF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84;p22">
              <a:extLst>
                <a:ext uri="{FF2B5EF4-FFF2-40B4-BE49-F238E27FC236}">
                  <a16:creationId xmlns:a16="http://schemas.microsoft.com/office/drawing/2014/main" id="{B961D644-A925-C356-905F-3764FF15B125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85;p22">
              <a:extLst>
                <a:ext uri="{FF2B5EF4-FFF2-40B4-BE49-F238E27FC236}">
                  <a16:creationId xmlns:a16="http://schemas.microsoft.com/office/drawing/2014/main" id="{BBE453B0-33F2-C71A-9D79-D10FC0DA9146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86;p22">
              <a:extLst>
                <a:ext uri="{FF2B5EF4-FFF2-40B4-BE49-F238E27FC236}">
                  <a16:creationId xmlns:a16="http://schemas.microsoft.com/office/drawing/2014/main" id="{7B1FFDCB-4467-97D4-7A2D-673852BDB5DA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587;p22">
              <a:extLst>
                <a:ext uri="{FF2B5EF4-FFF2-40B4-BE49-F238E27FC236}">
                  <a16:creationId xmlns:a16="http://schemas.microsoft.com/office/drawing/2014/main" id="{6935D3FE-3DC3-CE7A-E4A1-6375A468476B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588;p22">
              <a:extLst>
                <a:ext uri="{FF2B5EF4-FFF2-40B4-BE49-F238E27FC236}">
                  <a16:creationId xmlns:a16="http://schemas.microsoft.com/office/drawing/2014/main" id="{BA47E341-381B-6423-1FF4-81D1BAF3C0B5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589;p22">
              <a:extLst>
                <a:ext uri="{FF2B5EF4-FFF2-40B4-BE49-F238E27FC236}">
                  <a16:creationId xmlns:a16="http://schemas.microsoft.com/office/drawing/2014/main" id="{F19FEC26-3916-65CB-AE5F-ED04FDE31E41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590;p22">
              <a:extLst>
                <a:ext uri="{FF2B5EF4-FFF2-40B4-BE49-F238E27FC236}">
                  <a16:creationId xmlns:a16="http://schemas.microsoft.com/office/drawing/2014/main" id="{4C34F746-D9E8-96F8-2C49-B4EE89A5F6C3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591;p22">
              <a:extLst>
                <a:ext uri="{FF2B5EF4-FFF2-40B4-BE49-F238E27FC236}">
                  <a16:creationId xmlns:a16="http://schemas.microsoft.com/office/drawing/2014/main" id="{47EE54DE-5F3E-A1B1-3821-86C6FBF3ECD7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592;p22">
              <a:extLst>
                <a:ext uri="{FF2B5EF4-FFF2-40B4-BE49-F238E27FC236}">
                  <a16:creationId xmlns:a16="http://schemas.microsoft.com/office/drawing/2014/main" id="{B7631D99-D791-C5DB-E07E-A4EC31490EEB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593;p22">
              <a:extLst>
                <a:ext uri="{FF2B5EF4-FFF2-40B4-BE49-F238E27FC236}">
                  <a16:creationId xmlns:a16="http://schemas.microsoft.com/office/drawing/2014/main" id="{14F6170B-B233-82BD-AA4F-267E6795F382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594;p22">
              <a:extLst>
                <a:ext uri="{FF2B5EF4-FFF2-40B4-BE49-F238E27FC236}">
                  <a16:creationId xmlns:a16="http://schemas.microsoft.com/office/drawing/2014/main" id="{1150FFB9-F7D3-A549-191D-2E526B215C26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5;p22">
              <a:extLst>
                <a:ext uri="{FF2B5EF4-FFF2-40B4-BE49-F238E27FC236}">
                  <a16:creationId xmlns:a16="http://schemas.microsoft.com/office/drawing/2014/main" id="{92386A4A-77DF-3E59-DBA8-E3DEA9BD189F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6;p22">
              <a:extLst>
                <a:ext uri="{FF2B5EF4-FFF2-40B4-BE49-F238E27FC236}">
                  <a16:creationId xmlns:a16="http://schemas.microsoft.com/office/drawing/2014/main" id="{1C346FEA-5273-ECB2-C595-9E93B8803100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97;p22">
              <a:extLst>
                <a:ext uri="{FF2B5EF4-FFF2-40B4-BE49-F238E27FC236}">
                  <a16:creationId xmlns:a16="http://schemas.microsoft.com/office/drawing/2014/main" id="{2760766B-7543-5C34-CA58-F64E6B4201F2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8;p22">
              <a:extLst>
                <a:ext uri="{FF2B5EF4-FFF2-40B4-BE49-F238E27FC236}">
                  <a16:creationId xmlns:a16="http://schemas.microsoft.com/office/drawing/2014/main" id="{541AD88E-B28D-8A1E-63C4-63733547B233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9;p22">
              <a:extLst>
                <a:ext uri="{FF2B5EF4-FFF2-40B4-BE49-F238E27FC236}">
                  <a16:creationId xmlns:a16="http://schemas.microsoft.com/office/drawing/2014/main" id="{A33FF1E8-1172-8B38-2B6B-02D269C1D5DC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0;p22">
              <a:extLst>
                <a:ext uri="{FF2B5EF4-FFF2-40B4-BE49-F238E27FC236}">
                  <a16:creationId xmlns:a16="http://schemas.microsoft.com/office/drawing/2014/main" id="{FF7A5F38-BB5E-7BC7-D18A-2B688EEEB487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1;p22">
              <a:extLst>
                <a:ext uri="{FF2B5EF4-FFF2-40B4-BE49-F238E27FC236}">
                  <a16:creationId xmlns:a16="http://schemas.microsoft.com/office/drawing/2014/main" id="{33B015EB-B52B-3598-91A6-8F7E44548353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2;p22">
              <a:extLst>
                <a:ext uri="{FF2B5EF4-FFF2-40B4-BE49-F238E27FC236}">
                  <a16:creationId xmlns:a16="http://schemas.microsoft.com/office/drawing/2014/main" id="{6DEB3B1D-A27A-065D-61AB-47526CC9EB46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3;p22">
              <a:extLst>
                <a:ext uri="{FF2B5EF4-FFF2-40B4-BE49-F238E27FC236}">
                  <a16:creationId xmlns:a16="http://schemas.microsoft.com/office/drawing/2014/main" id="{C343028F-1090-9D48-1862-94987575501E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4;p22">
              <a:extLst>
                <a:ext uri="{FF2B5EF4-FFF2-40B4-BE49-F238E27FC236}">
                  <a16:creationId xmlns:a16="http://schemas.microsoft.com/office/drawing/2014/main" id="{1A79BCFA-F2F9-BCF5-7D29-6D09DCA7FDE1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5;p22">
              <a:extLst>
                <a:ext uri="{FF2B5EF4-FFF2-40B4-BE49-F238E27FC236}">
                  <a16:creationId xmlns:a16="http://schemas.microsoft.com/office/drawing/2014/main" id="{D72B6591-661B-02AB-4A18-E75E79307B3A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06;p22">
              <a:extLst>
                <a:ext uri="{FF2B5EF4-FFF2-40B4-BE49-F238E27FC236}">
                  <a16:creationId xmlns:a16="http://schemas.microsoft.com/office/drawing/2014/main" id="{B2186EB0-8BE4-76CD-F016-3DA06B1BC2E4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7;p22">
              <a:extLst>
                <a:ext uri="{FF2B5EF4-FFF2-40B4-BE49-F238E27FC236}">
                  <a16:creationId xmlns:a16="http://schemas.microsoft.com/office/drawing/2014/main" id="{F1ACE879-00E1-EC50-2CB8-C391FE98C3E1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08;p22">
              <a:extLst>
                <a:ext uri="{FF2B5EF4-FFF2-40B4-BE49-F238E27FC236}">
                  <a16:creationId xmlns:a16="http://schemas.microsoft.com/office/drawing/2014/main" id="{66621486-7517-7AA6-CE22-1CD92EBC0AD5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09;p22">
              <a:extLst>
                <a:ext uri="{FF2B5EF4-FFF2-40B4-BE49-F238E27FC236}">
                  <a16:creationId xmlns:a16="http://schemas.microsoft.com/office/drawing/2014/main" id="{8BC1C2F9-DD7A-540D-9E89-8E4942D3D508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10;p22">
              <a:extLst>
                <a:ext uri="{FF2B5EF4-FFF2-40B4-BE49-F238E27FC236}">
                  <a16:creationId xmlns:a16="http://schemas.microsoft.com/office/drawing/2014/main" id="{DAECF93A-2571-1B74-E9F2-9650294811EB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11;p22">
              <a:extLst>
                <a:ext uri="{FF2B5EF4-FFF2-40B4-BE49-F238E27FC236}">
                  <a16:creationId xmlns:a16="http://schemas.microsoft.com/office/drawing/2014/main" id="{51E48CE0-220F-1FD6-E910-1F09B2392FDE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12;p22">
              <a:extLst>
                <a:ext uri="{FF2B5EF4-FFF2-40B4-BE49-F238E27FC236}">
                  <a16:creationId xmlns:a16="http://schemas.microsoft.com/office/drawing/2014/main" id="{AF6541AA-A8AE-5A47-02C7-60EC5D994903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13;p22">
              <a:extLst>
                <a:ext uri="{FF2B5EF4-FFF2-40B4-BE49-F238E27FC236}">
                  <a16:creationId xmlns:a16="http://schemas.microsoft.com/office/drawing/2014/main" id="{D6CA2531-FC09-8C8B-08CB-C03C55B94798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14;p22">
              <a:extLst>
                <a:ext uri="{FF2B5EF4-FFF2-40B4-BE49-F238E27FC236}">
                  <a16:creationId xmlns:a16="http://schemas.microsoft.com/office/drawing/2014/main" id="{1B542329-7427-DAAF-503A-7511A91FB5BA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15;p22">
              <a:extLst>
                <a:ext uri="{FF2B5EF4-FFF2-40B4-BE49-F238E27FC236}">
                  <a16:creationId xmlns:a16="http://schemas.microsoft.com/office/drawing/2014/main" id="{B38901A4-3E55-449A-046D-35E530E42E02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16;p22">
              <a:extLst>
                <a:ext uri="{FF2B5EF4-FFF2-40B4-BE49-F238E27FC236}">
                  <a16:creationId xmlns:a16="http://schemas.microsoft.com/office/drawing/2014/main" id="{1497D66C-90F1-1FA6-2C92-23456AEE2A19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17;p22">
              <a:extLst>
                <a:ext uri="{FF2B5EF4-FFF2-40B4-BE49-F238E27FC236}">
                  <a16:creationId xmlns:a16="http://schemas.microsoft.com/office/drawing/2014/main" id="{ACE220EB-261A-E242-78A5-88DB37AF05F4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18;p22">
              <a:extLst>
                <a:ext uri="{FF2B5EF4-FFF2-40B4-BE49-F238E27FC236}">
                  <a16:creationId xmlns:a16="http://schemas.microsoft.com/office/drawing/2014/main" id="{A321FD98-7B33-127A-31F3-5DC1EBB811E3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19;p22">
              <a:extLst>
                <a:ext uri="{FF2B5EF4-FFF2-40B4-BE49-F238E27FC236}">
                  <a16:creationId xmlns:a16="http://schemas.microsoft.com/office/drawing/2014/main" id="{0AF05892-638C-7294-748F-543009F791E2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20;p22">
              <a:extLst>
                <a:ext uri="{FF2B5EF4-FFF2-40B4-BE49-F238E27FC236}">
                  <a16:creationId xmlns:a16="http://schemas.microsoft.com/office/drawing/2014/main" id="{12315264-FF54-146E-C7CC-FCEBCF239C33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37;p25">
            <a:extLst>
              <a:ext uri="{FF2B5EF4-FFF2-40B4-BE49-F238E27FC236}">
                <a16:creationId xmlns:a16="http://schemas.microsoft.com/office/drawing/2014/main" id="{BF238A3C-E96C-03E9-4F4B-1C207829584B}"/>
              </a:ext>
            </a:extLst>
          </p:cNvPr>
          <p:cNvGrpSpPr/>
          <p:nvPr/>
        </p:nvGrpSpPr>
        <p:grpSpPr>
          <a:xfrm>
            <a:off x="-2643332" y="344211"/>
            <a:ext cx="2253476" cy="1958028"/>
            <a:chOff x="5284142" y="2831059"/>
            <a:chExt cx="1087698" cy="945092"/>
          </a:xfrm>
        </p:grpSpPr>
        <p:sp>
          <p:nvSpPr>
            <p:cNvPr id="75" name="Google Shape;738;p25">
              <a:extLst>
                <a:ext uri="{FF2B5EF4-FFF2-40B4-BE49-F238E27FC236}">
                  <a16:creationId xmlns:a16="http://schemas.microsoft.com/office/drawing/2014/main" id="{2D3578D4-034E-DF34-0120-757A51F9A056}"/>
                </a:ext>
              </a:extLst>
            </p:cNvPr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39;p25">
              <a:extLst>
                <a:ext uri="{FF2B5EF4-FFF2-40B4-BE49-F238E27FC236}">
                  <a16:creationId xmlns:a16="http://schemas.microsoft.com/office/drawing/2014/main" id="{3C163A9B-6CEC-09CD-34D0-9B2C138CD911}"/>
                </a:ext>
              </a:extLst>
            </p:cNvPr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40;p25">
              <a:extLst>
                <a:ext uri="{FF2B5EF4-FFF2-40B4-BE49-F238E27FC236}">
                  <a16:creationId xmlns:a16="http://schemas.microsoft.com/office/drawing/2014/main" id="{BDE9A75D-0A7C-5B23-1D39-17E388344992}"/>
                </a:ext>
              </a:extLst>
            </p:cNvPr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41;p25">
              <a:extLst>
                <a:ext uri="{FF2B5EF4-FFF2-40B4-BE49-F238E27FC236}">
                  <a16:creationId xmlns:a16="http://schemas.microsoft.com/office/drawing/2014/main" id="{285D9B96-5EDA-DA42-01BD-FC5CD374C041}"/>
                </a:ext>
              </a:extLst>
            </p:cNvPr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124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951000" y="164668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 dirty="0"/>
              <a:t>Motivation</a:t>
            </a:r>
            <a:endParaRPr dirty="0"/>
          </a:p>
        </p:txBody>
      </p:sp>
      <p:grpSp>
        <p:nvGrpSpPr>
          <p:cNvPr id="7" name="Google Shape;167;p19">
            <a:extLst>
              <a:ext uri="{FF2B5EF4-FFF2-40B4-BE49-F238E27FC236}">
                <a16:creationId xmlns:a16="http://schemas.microsoft.com/office/drawing/2014/main" id="{24538E4B-BE67-9031-6AAD-39CA2CB3AE3C}"/>
              </a:ext>
            </a:extLst>
          </p:cNvPr>
          <p:cNvGrpSpPr/>
          <p:nvPr/>
        </p:nvGrpSpPr>
        <p:grpSpPr>
          <a:xfrm>
            <a:off x="-2181482" y="5408815"/>
            <a:ext cx="1701087" cy="1986295"/>
            <a:chOff x="713197" y="948134"/>
            <a:chExt cx="3157424" cy="3686805"/>
          </a:xfrm>
        </p:grpSpPr>
        <p:sp>
          <p:nvSpPr>
            <p:cNvPr id="8" name="Google Shape;168;p19">
              <a:extLst>
                <a:ext uri="{FF2B5EF4-FFF2-40B4-BE49-F238E27FC236}">
                  <a16:creationId xmlns:a16="http://schemas.microsoft.com/office/drawing/2014/main" id="{E73734D8-C0A4-A681-5D1B-FA7D5E6C6AEA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" name="Google Shape;169;p19">
              <a:extLst>
                <a:ext uri="{FF2B5EF4-FFF2-40B4-BE49-F238E27FC236}">
                  <a16:creationId xmlns:a16="http://schemas.microsoft.com/office/drawing/2014/main" id="{E02DC3B0-0C7E-8087-6265-658CCE34299E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0" name="Google Shape;170;p19">
                <a:extLst>
                  <a:ext uri="{FF2B5EF4-FFF2-40B4-BE49-F238E27FC236}">
                    <a16:creationId xmlns:a16="http://schemas.microsoft.com/office/drawing/2014/main" id="{C087CA6E-6F8B-4E1C-77DB-B2E51DB8C206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71;p19">
                <a:extLst>
                  <a:ext uri="{FF2B5EF4-FFF2-40B4-BE49-F238E27FC236}">
                    <a16:creationId xmlns:a16="http://schemas.microsoft.com/office/drawing/2014/main" id="{E061C4C0-5084-F3EF-3960-B16E3F64EE66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72;p19">
                <a:extLst>
                  <a:ext uri="{FF2B5EF4-FFF2-40B4-BE49-F238E27FC236}">
                    <a16:creationId xmlns:a16="http://schemas.microsoft.com/office/drawing/2014/main" id="{6DAB6425-0F57-A775-2DA2-6244DF62EA34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73;p19">
                <a:extLst>
                  <a:ext uri="{FF2B5EF4-FFF2-40B4-BE49-F238E27FC236}">
                    <a16:creationId xmlns:a16="http://schemas.microsoft.com/office/drawing/2014/main" id="{E1E10C31-4AB0-469B-7547-FBE28721C816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74;p19">
                <a:extLst>
                  <a:ext uri="{FF2B5EF4-FFF2-40B4-BE49-F238E27FC236}">
                    <a16:creationId xmlns:a16="http://schemas.microsoft.com/office/drawing/2014/main" id="{ABA09B09-D955-20BC-67CF-E7FB1ACF8E90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75;p19">
                <a:extLst>
                  <a:ext uri="{FF2B5EF4-FFF2-40B4-BE49-F238E27FC236}">
                    <a16:creationId xmlns:a16="http://schemas.microsoft.com/office/drawing/2014/main" id="{F432B1A7-7BC9-89F7-D1CF-06E090D1FA7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76;p19">
                <a:extLst>
                  <a:ext uri="{FF2B5EF4-FFF2-40B4-BE49-F238E27FC236}">
                    <a16:creationId xmlns:a16="http://schemas.microsoft.com/office/drawing/2014/main" id="{5D0A71EE-558E-9B24-D012-A7372BFEEFB5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7;p19">
                <a:extLst>
                  <a:ext uri="{FF2B5EF4-FFF2-40B4-BE49-F238E27FC236}">
                    <a16:creationId xmlns:a16="http://schemas.microsoft.com/office/drawing/2014/main" id="{63120CA6-866A-EB6E-5A63-4932B2250ED1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78;p19">
                <a:extLst>
                  <a:ext uri="{FF2B5EF4-FFF2-40B4-BE49-F238E27FC236}">
                    <a16:creationId xmlns:a16="http://schemas.microsoft.com/office/drawing/2014/main" id="{F68EE0BF-FA6D-2262-D667-55429163C3E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79;p19">
                <a:extLst>
                  <a:ext uri="{FF2B5EF4-FFF2-40B4-BE49-F238E27FC236}">
                    <a16:creationId xmlns:a16="http://schemas.microsoft.com/office/drawing/2014/main" id="{A89E58B9-E3F1-6CB0-DEDD-95794A7C5EC9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80;p19">
                <a:extLst>
                  <a:ext uri="{FF2B5EF4-FFF2-40B4-BE49-F238E27FC236}">
                    <a16:creationId xmlns:a16="http://schemas.microsoft.com/office/drawing/2014/main" id="{97A72F68-8998-43DD-BF0C-F3505B35C999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81;p19">
                <a:extLst>
                  <a:ext uri="{FF2B5EF4-FFF2-40B4-BE49-F238E27FC236}">
                    <a16:creationId xmlns:a16="http://schemas.microsoft.com/office/drawing/2014/main" id="{94654EA8-9F18-F93A-CABB-B01B91C398CE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82;p19">
                <a:extLst>
                  <a:ext uri="{FF2B5EF4-FFF2-40B4-BE49-F238E27FC236}">
                    <a16:creationId xmlns:a16="http://schemas.microsoft.com/office/drawing/2014/main" id="{77FA41FE-D13E-3DE3-8188-D8461F763187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83;p19">
                <a:extLst>
                  <a:ext uri="{FF2B5EF4-FFF2-40B4-BE49-F238E27FC236}">
                    <a16:creationId xmlns:a16="http://schemas.microsoft.com/office/drawing/2014/main" id="{F1CDBF3E-F7B9-4238-80B3-192EF5A2BD55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84;p19">
                <a:extLst>
                  <a:ext uri="{FF2B5EF4-FFF2-40B4-BE49-F238E27FC236}">
                    <a16:creationId xmlns:a16="http://schemas.microsoft.com/office/drawing/2014/main" id="{BCCC0AEC-A1EE-392B-AB62-9C39201DF003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85;p19">
                <a:extLst>
                  <a:ext uri="{FF2B5EF4-FFF2-40B4-BE49-F238E27FC236}">
                    <a16:creationId xmlns:a16="http://schemas.microsoft.com/office/drawing/2014/main" id="{2B659630-CBB1-9327-0A20-C35A513570D2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86;p19">
                <a:extLst>
                  <a:ext uri="{FF2B5EF4-FFF2-40B4-BE49-F238E27FC236}">
                    <a16:creationId xmlns:a16="http://schemas.microsoft.com/office/drawing/2014/main" id="{2066F965-C148-BA95-1579-783C8974BBD0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87;p19">
                <a:extLst>
                  <a:ext uri="{FF2B5EF4-FFF2-40B4-BE49-F238E27FC236}">
                    <a16:creationId xmlns:a16="http://schemas.microsoft.com/office/drawing/2014/main" id="{D6E08065-D92B-017E-70DA-1385A65B2160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88;p19">
                <a:extLst>
                  <a:ext uri="{FF2B5EF4-FFF2-40B4-BE49-F238E27FC236}">
                    <a16:creationId xmlns:a16="http://schemas.microsoft.com/office/drawing/2014/main" id="{8CF5CD1A-7DC3-09CD-37A0-0DEF732A053B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89;p19">
                <a:extLst>
                  <a:ext uri="{FF2B5EF4-FFF2-40B4-BE49-F238E27FC236}">
                    <a16:creationId xmlns:a16="http://schemas.microsoft.com/office/drawing/2014/main" id="{196464E8-BCBB-7F44-6EC4-BD64BA849DD4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90;p19">
                <a:extLst>
                  <a:ext uri="{FF2B5EF4-FFF2-40B4-BE49-F238E27FC236}">
                    <a16:creationId xmlns:a16="http://schemas.microsoft.com/office/drawing/2014/main" id="{D5AD8BD6-D225-BB66-BA12-6C3D0833DF9E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91;p19">
                <a:extLst>
                  <a:ext uri="{FF2B5EF4-FFF2-40B4-BE49-F238E27FC236}">
                    <a16:creationId xmlns:a16="http://schemas.microsoft.com/office/drawing/2014/main" id="{7032A6E8-411A-AC89-4C04-0DDB395A18F5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92;p19">
                <a:extLst>
                  <a:ext uri="{FF2B5EF4-FFF2-40B4-BE49-F238E27FC236}">
                    <a16:creationId xmlns:a16="http://schemas.microsoft.com/office/drawing/2014/main" id="{465B06FA-097A-0344-6D67-451261D06F3D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93;p19">
                <a:extLst>
                  <a:ext uri="{FF2B5EF4-FFF2-40B4-BE49-F238E27FC236}">
                    <a16:creationId xmlns:a16="http://schemas.microsoft.com/office/drawing/2014/main" id="{F7638825-9F6E-DE64-76B0-2F0CEACAF3D2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94;p19">
                <a:extLst>
                  <a:ext uri="{FF2B5EF4-FFF2-40B4-BE49-F238E27FC236}">
                    <a16:creationId xmlns:a16="http://schemas.microsoft.com/office/drawing/2014/main" id="{280DEBC0-4FF6-CF08-1D8F-6ECF09C4768E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95;p19">
                <a:extLst>
                  <a:ext uri="{FF2B5EF4-FFF2-40B4-BE49-F238E27FC236}">
                    <a16:creationId xmlns:a16="http://schemas.microsoft.com/office/drawing/2014/main" id="{78A420FD-0317-5885-82D5-8E1524638F73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96;p19">
                <a:extLst>
                  <a:ext uri="{FF2B5EF4-FFF2-40B4-BE49-F238E27FC236}">
                    <a16:creationId xmlns:a16="http://schemas.microsoft.com/office/drawing/2014/main" id="{91039C18-C691-DB4F-77E8-1B26B7D8058B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97;p19">
                <a:extLst>
                  <a:ext uri="{FF2B5EF4-FFF2-40B4-BE49-F238E27FC236}">
                    <a16:creationId xmlns:a16="http://schemas.microsoft.com/office/drawing/2014/main" id="{BE942EB8-7AEB-F3E3-1328-E1EFADDA07C6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98;p19">
                <a:extLst>
                  <a:ext uri="{FF2B5EF4-FFF2-40B4-BE49-F238E27FC236}">
                    <a16:creationId xmlns:a16="http://schemas.microsoft.com/office/drawing/2014/main" id="{5F8AAEF3-74C9-B18A-576A-9D7A60CC443C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99;p19">
                <a:extLst>
                  <a:ext uri="{FF2B5EF4-FFF2-40B4-BE49-F238E27FC236}">
                    <a16:creationId xmlns:a16="http://schemas.microsoft.com/office/drawing/2014/main" id="{389D7F16-5284-2266-C4DC-86088C5E6BE7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00;p19">
                <a:extLst>
                  <a:ext uri="{FF2B5EF4-FFF2-40B4-BE49-F238E27FC236}">
                    <a16:creationId xmlns:a16="http://schemas.microsoft.com/office/drawing/2014/main" id="{FE56BCC3-6930-99AC-95F5-8D429319FE0E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01;p19">
                <a:extLst>
                  <a:ext uri="{FF2B5EF4-FFF2-40B4-BE49-F238E27FC236}">
                    <a16:creationId xmlns:a16="http://schemas.microsoft.com/office/drawing/2014/main" id="{8625CAE6-B38A-B613-A939-DDE5CA60AE93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2;p19">
                <a:extLst>
                  <a:ext uri="{FF2B5EF4-FFF2-40B4-BE49-F238E27FC236}">
                    <a16:creationId xmlns:a16="http://schemas.microsoft.com/office/drawing/2014/main" id="{CDD25DA7-2412-010B-23F3-34877C7505BB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3;p19">
                <a:extLst>
                  <a:ext uri="{FF2B5EF4-FFF2-40B4-BE49-F238E27FC236}">
                    <a16:creationId xmlns:a16="http://schemas.microsoft.com/office/drawing/2014/main" id="{63399E55-D21E-396D-22CC-C23A730D0731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4;p19">
                <a:extLst>
                  <a:ext uri="{FF2B5EF4-FFF2-40B4-BE49-F238E27FC236}">
                    <a16:creationId xmlns:a16="http://schemas.microsoft.com/office/drawing/2014/main" id="{CCEED4AB-EF3E-DE5E-86AA-3BA881A2E12E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5;p19">
                <a:extLst>
                  <a:ext uri="{FF2B5EF4-FFF2-40B4-BE49-F238E27FC236}">
                    <a16:creationId xmlns:a16="http://schemas.microsoft.com/office/drawing/2014/main" id="{98855AA4-51D8-3319-E915-762208884A1A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;p19">
                <a:extLst>
                  <a:ext uri="{FF2B5EF4-FFF2-40B4-BE49-F238E27FC236}">
                    <a16:creationId xmlns:a16="http://schemas.microsoft.com/office/drawing/2014/main" id="{9AF4A8F5-F04A-CF2F-B61D-7FED9FADB4B3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7;p19">
                <a:extLst>
                  <a:ext uri="{FF2B5EF4-FFF2-40B4-BE49-F238E27FC236}">
                    <a16:creationId xmlns:a16="http://schemas.microsoft.com/office/drawing/2014/main" id="{97D5B345-5346-D909-47E0-5F99B7F9AF05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8;p19">
                <a:extLst>
                  <a:ext uri="{FF2B5EF4-FFF2-40B4-BE49-F238E27FC236}">
                    <a16:creationId xmlns:a16="http://schemas.microsoft.com/office/drawing/2014/main" id="{905B0176-F1FC-930F-894A-0BE7049BB8A9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9;p19">
                <a:extLst>
                  <a:ext uri="{FF2B5EF4-FFF2-40B4-BE49-F238E27FC236}">
                    <a16:creationId xmlns:a16="http://schemas.microsoft.com/office/drawing/2014/main" id="{19F1298F-EEA2-4E17-5FBC-E62654ACE154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10;p19">
                <a:extLst>
                  <a:ext uri="{FF2B5EF4-FFF2-40B4-BE49-F238E27FC236}">
                    <a16:creationId xmlns:a16="http://schemas.microsoft.com/office/drawing/2014/main" id="{7AFB3623-393C-AB56-A974-76FA1419BF68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11;p19">
                <a:extLst>
                  <a:ext uri="{FF2B5EF4-FFF2-40B4-BE49-F238E27FC236}">
                    <a16:creationId xmlns:a16="http://schemas.microsoft.com/office/drawing/2014/main" id="{12117654-7280-CCBF-0FCC-A9EC5382F53B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12;p19">
                <a:extLst>
                  <a:ext uri="{FF2B5EF4-FFF2-40B4-BE49-F238E27FC236}">
                    <a16:creationId xmlns:a16="http://schemas.microsoft.com/office/drawing/2014/main" id="{F472AA56-FA0E-C140-B8F6-0B068E094EA7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13;p19">
                <a:extLst>
                  <a:ext uri="{FF2B5EF4-FFF2-40B4-BE49-F238E27FC236}">
                    <a16:creationId xmlns:a16="http://schemas.microsoft.com/office/drawing/2014/main" id="{C3EB2B75-DF6B-9460-ACB8-CE6F6B7B494E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14;p19">
                <a:extLst>
                  <a:ext uri="{FF2B5EF4-FFF2-40B4-BE49-F238E27FC236}">
                    <a16:creationId xmlns:a16="http://schemas.microsoft.com/office/drawing/2014/main" id="{DC3B42FF-F1F8-6313-A53E-DFD51462C7AF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15;p19">
                <a:extLst>
                  <a:ext uri="{FF2B5EF4-FFF2-40B4-BE49-F238E27FC236}">
                    <a16:creationId xmlns:a16="http://schemas.microsoft.com/office/drawing/2014/main" id="{1A407057-10AE-5D74-E5CF-65A22851F200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6;p19">
                <a:extLst>
                  <a:ext uri="{FF2B5EF4-FFF2-40B4-BE49-F238E27FC236}">
                    <a16:creationId xmlns:a16="http://schemas.microsoft.com/office/drawing/2014/main" id="{B07212A2-EC58-1BE0-97D6-EE690BF3229D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7;p19">
                <a:extLst>
                  <a:ext uri="{FF2B5EF4-FFF2-40B4-BE49-F238E27FC236}">
                    <a16:creationId xmlns:a16="http://schemas.microsoft.com/office/drawing/2014/main" id="{B4199E09-B1E5-1BA0-9B54-B82718196B25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8;p19">
                <a:extLst>
                  <a:ext uri="{FF2B5EF4-FFF2-40B4-BE49-F238E27FC236}">
                    <a16:creationId xmlns:a16="http://schemas.microsoft.com/office/drawing/2014/main" id="{D23B5E63-7770-C95D-15A1-B86875AA45E8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19;p19">
                <a:extLst>
                  <a:ext uri="{FF2B5EF4-FFF2-40B4-BE49-F238E27FC236}">
                    <a16:creationId xmlns:a16="http://schemas.microsoft.com/office/drawing/2014/main" id="{9581DAFD-D8D2-B0E3-7B28-CFFA14656B5A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20;p19">
                <a:extLst>
                  <a:ext uri="{FF2B5EF4-FFF2-40B4-BE49-F238E27FC236}">
                    <a16:creationId xmlns:a16="http://schemas.microsoft.com/office/drawing/2014/main" id="{36992020-D2FC-DD03-52A0-46721A7F070F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21;p19">
                <a:extLst>
                  <a:ext uri="{FF2B5EF4-FFF2-40B4-BE49-F238E27FC236}">
                    <a16:creationId xmlns:a16="http://schemas.microsoft.com/office/drawing/2014/main" id="{7F4C822E-F057-8DBA-2B95-75CD36D4F4CC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oogle Shape;228;p20">
            <a:extLst>
              <a:ext uri="{FF2B5EF4-FFF2-40B4-BE49-F238E27FC236}">
                <a16:creationId xmlns:a16="http://schemas.microsoft.com/office/drawing/2014/main" id="{028F6B13-8A40-EBBF-8CC6-8D337ADE2DEA}"/>
              </a:ext>
            </a:extLst>
          </p:cNvPr>
          <p:cNvGrpSpPr/>
          <p:nvPr/>
        </p:nvGrpSpPr>
        <p:grpSpPr>
          <a:xfrm rot="20698052">
            <a:off x="12314690" y="4869303"/>
            <a:ext cx="2085851" cy="2438614"/>
            <a:chOff x="686865" y="1936563"/>
            <a:chExt cx="840381" cy="1005993"/>
          </a:xfrm>
        </p:grpSpPr>
        <p:sp>
          <p:nvSpPr>
            <p:cNvPr id="4" name="Google Shape;229;p20">
              <a:extLst>
                <a:ext uri="{FF2B5EF4-FFF2-40B4-BE49-F238E27FC236}">
                  <a16:creationId xmlns:a16="http://schemas.microsoft.com/office/drawing/2014/main" id="{F5689B09-DEB6-8F39-C71F-9871C5F8154C}"/>
                </a:ext>
              </a:extLst>
            </p:cNvPr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30;p20">
              <a:extLst>
                <a:ext uri="{FF2B5EF4-FFF2-40B4-BE49-F238E27FC236}">
                  <a16:creationId xmlns:a16="http://schemas.microsoft.com/office/drawing/2014/main" id="{20914BC3-DF20-3359-2206-DB50264091E9}"/>
                </a:ext>
              </a:extLst>
            </p:cNvPr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31;p20">
              <a:extLst>
                <a:ext uri="{FF2B5EF4-FFF2-40B4-BE49-F238E27FC236}">
                  <a16:creationId xmlns:a16="http://schemas.microsoft.com/office/drawing/2014/main" id="{1C4F0E60-082A-CD3B-BC13-D0D9CB8C1E7D}"/>
                </a:ext>
              </a:extLst>
            </p:cNvPr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32;p20">
              <a:extLst>
                <a:ext uri="{FF2B5EF4-FFF2-40B4-BE49-F238E27FC236}">
                  <a16:creationId xmlns:a16="http://schemas.microsoft.com/office/drawing/2014/main" id="{2B310A9D-05DE-BA4E-0AA2-868951BD9172}"/>
                </a:ext>
              </a:extLst>
            </p:cNvPr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233;p20">
              <a:extLst>
                <a:ext uri="{FF2B5EF4-FFF2-40B4-BE49-F238E27FC236}">
                  <a16:creationId xmlns:a16="http://schemas.microsoft.com/office/drawing/2014/main" id="{2614C9DB-61B2-297D-7A71-29F512096F98}"/>
                </a:ext>
              </a:extLst>
            </p:cNvPr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4" name="Picture 193" descr="Logo, company name&#10;&#10;Description automatically generated">
            <a:extLst>
              <a:ext uri="{FF2B5EF4-FFF2-40B4-BE49-F238E27FC236}">
                <a16:creationId xmlns:a16="http://schemas.microsoft.com/office/drawing/2014/main" id="{17A4CD5B-0DA8-C579-F3E5-798EECEE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719" y="1472286"/>
            <a:ext cx="4115690" cy="411569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F2EB8E14-D867-34BE-2662-D565A768484D}"/>
              </a:ext>
            </a:extLst>
          </p:cNvPr>
          <p:cNvSpPr txBox="1"/>
          <p:nvPr/>
        </p:nvSpPr>
        <p:spPr>
          <a:xfrm>
            <a:off x="3938789" y="1045796"/>
            <a:ext cx="81350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WC currently taking place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Interested in what makes a ‘great’ and ‘valued’ soccer player.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6" name="Google Shape;227;p20">
            <a:extLst>
              <a:ext uri="{FF2B5EF4-FFF2-40B4-BE49-F238E27FC236}">
                <a16:creationId xmlns:a16="http://schemas.microsoft.com/office/drawing/2014/main" id="{9B3B4CFD-DA44-6322-80F6-8C8D386F48F6}"/>
              </a:ext>
            </a:extLst>
          </p:cNvPr>
          <p:cNvSpPr txBox="1">
            <a:spLocks/>
          </p:cNvSpPr>
          <p:nvPr/>
        </p:nvSpPr>
        <p:spPr>
          <a:xfrm>
            <a:off x="951000" y="2624654"/>
            <a:ext cx="10290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SzPts val="1100"/>
            </a:pPr>
            <a:r>
              <a:rPr lang="en-US" kern="0" dirty="0"/>
              <a:t>Goal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D14E562-A288-36BF-8812-FC162A8BA925}"/>
              </a:ext>
            </a:extLst>
          </p:cNvPr>
          <p:cNvSpPr txBox="1"/>
          <p:nvPr/>
        </p:nvSpPr>
        <p:spPr>
          <a:xfrm>
            <a:off x="3938789" y="3404373"/>
            <a:ext cx="81350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of linear regression to predict player </a:t>
            </a:r>
            <a:r>
              <a:rPr lang="en-US" sz="2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given player features.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of regression methods and diagnostics to build a model free of heteroskedasticity.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different techniques and tests to determine feature importance.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2401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126671" y="2711074"/>
            <a:ext cx="393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Questions?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2378150" y="6134190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18983675" y="6181731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3810182" y="6267664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20436364" y="6198143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12738303" y="970685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F76185-027F-1580-6900-B538CAB6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346" y="544681"/>
            <a:ext cx="8819524" cy="5442906"/>
          </a:xfrm>
          <a:prstGeom prst="rect">
            <a:avLst/>
          </a:prstGeom>
        </p:spPr>
      </p:pic>
      <p:grpSp>
        <p:nvGrpSpPr>
          <p:cNvPr id="19" name="Google Shape;575;p22">
            <a:extLst>
              <a:ext uri="{FF2B5EF4-FFF2-40B4-BE49-F238E27FC236}">
                <a16:creationId xmlns:a16="http://schemas.microsoft.com/office/drawing/2014/main" id="{99BFD092-140B-5B48-D67F-D014DD0EC115}"/>
              </a:ext>
            </a:extLst>
          </p:cNvPr>
          <p:cNvGrpSpPr/>
          <p:nvPr/>
        </p:nvGrpSpPr>
        <p:grpSpPr>
          <a:xfrm flipH="1">
            <a:off x="8603087" y="4867830"/>
            <a:ext cx="3372116" cy="1779289"/>
            <a:chOff x="2633725" y="3423344"/>
            <a:chExt cx="2150902" cy="1185231"/>
          </a:xfrm>
        </p:grpSpPr>
        <p:sp>
          <p:nvSpPr>
            <p:cNvPr id="20" name="Google Shape;576;p22">
              <a:extLst>
                <a:ext uri="{FF2B5EF4-FFF2-40B4-BE49-F238E27FC236}">
                  <a16:creationId xmlns:a16="http://schemas.microsoft.com/office/drawing/2014/main" id="{46D7EBB8-4F9F-654E-786D-BCBA78E38563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7;p22">
              <a:extLst>
                <a:ext uri="{FF2B5EF4-FFF2-40B4-BE49-F238E27FC236}">
                  <a16:creationId xmlns:a16="http://schemas.microsoft.com/office/drawing/2014/main" id="{B2AD210A-5417-634D-6DEB-254BFBB3C94C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78;p22">
              <a:extLst>
                <a:ext uri="{FF2B5EF4-FFF2-40B4-BE49-F238E27FC236}">
                  <a16:creationId xmlns:a16="http://schemas.microsoft.com/office/drawing/2014/main" id="{AC8E477D-C823-C241-4071-5AD8D2B71021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79;p22">
              <a:extLst>
                <a:ext uri="{FF2B5EF4-FFF2-40B4-BE49-F238E27FC236}">
                  <a16:creationId xmlns:a16="http://schemas.microsoft.com/office/drawing/2014/main" id="{0BD8157B-A127-06B3-53C4-493EFDF644F8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0;p22">
              <a:extLst>
                <a:ext uri="{FF2B5EF4-FFF2-40B4-BE49-F238E27FC236}">
                  <a16:creationId xmlns:a16="http://schemas.microsoft.com/office/drawing/2014/main" id="{95792F22-538A-4304-AD1C-AA5E42163B14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81;p22">
              <a:extLst>
                <a:ext uri="{FF2B5EF4-FFF2-40B4-BE49-F238E27FC236}">
                  <a16:creationId xmlns:a16="http://schemas.microsoft.com/office/drawing/2014/main" id="{25AE3661-5C96-4231-27C1-B34B6D5B41C3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82;p22">
              <a:extLst>
                <a:ext uri="{FF2B5EF4-FFF2-40B4-BE49-F238E27FC236}">
                  <a16:creationId xmlns:a16="http://schemas.microsoft.com/office/drawing/2014/main" id="{2D404A95-D9A8-816F-B256-767099AB956E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83;p22">
              <a:extLst>
                <a:ext uri="{FF2B5EF4-FFF2-40B4-BE49-F238E27FC236}">
                  <a16:creationId xmlns:a16="http://schemas.microsoft.com/office/drawing/2014/main" id="{E2C2D179-93A7-C617-2DE7-0E07A75A25AF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84;p22">
              <a:extLst>
                <a:ext uri="{FF2B5EF4-FFF2-40B4-BE49-F238E27FC236}">
                  <a16:creationId xmlns:a16="http://schemas.microsoft.com/office/drawing/2014/main" id="{B961D644-A925-C356-905F-3764FF15B125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85;p22">
              <a:extLst>
                <a:ext uri="{FF2B5EF4-FFF2-40B4-BE49-F238E27FC236}">
                  <a16:creationId xmlns:a16="http://schemas.microsoft.com/office/drawing/2014/main" id="{BBE453B0-33F2-C71A-9D79-D10FC0DA9146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86;p22">
              <a:extLst>
                <a:ext uri="{FF2B5EF4-FFF2-40B4-BE49-F238E27FC236}">
                  <a16:creationId xmlns:a16="http://schemas.microsoft.com/office/drawing/2014/main" id="{7B1FFDCB-4467-97D4-7A2D-673852BDB5DA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587;p22">
              <a:extLst>
                <a:ext uri="{FF2B5EF4-FFF2-40B4-BE49-F238E27FC236}">
                  <a16:creationId xmlns:a16="http://schemas.microsoft.com/office/drawing/2014/main" id="{6935D3FE-3DC3-CE7A-E4A1-6375A468476B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588;p22">
              <a:extLst>
                <a:ext uri="{FF2B5EF4-FFF2-40B4-BE49-F238E27FC236}">
                  <a16:creationId xmlns:a16="http://schemas.microsoft.com/office/drawing/2014/main" id="{BA47E341-381B-6423-1FF4-81D1BAF3C0B5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589;p22">
              <a:extLst>
                <a:ext uri="{FF2B5EF4-FFF2-40B4-BE49-F238E27FC236}">
                  <a16:creationId xmlns:a16="http://schemas.microsoft.com/office/drawing/2014/main" id="{F19FEC26-3916-65CB-AE5F-ED04FDE31E41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590;p22">
              <a:extLst>
                <a:ext uri="{FF2B5EF4-FFF2-40B4-BE49-F238E27FC236}">
                  <a16:creationId xmlns:a16="http://schemas.microsoft.com/office/drawing/2014/main" id="{4C34F746-D9E8-96F8-2C49-B4EE89A5F6C3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591;p22">
              <a:extLst>
                <a:ext uri="{FF2B5EF4-FFF2-40B4-BE49-F238E27FC236}">
                  <a16:creationId xmlns:a16="http://schemas.microsoft.com/office/drawing/2014/main" id="{47EE54DE-5F3E-A1B1-3821-86C6FBF3ECD7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592;p22">
              <a:extLst>
                <a:ext uri="{FF2B5EF4-FFF2-40B4-BE49-F238E27FC236}">
                  <a16:creationId xmlns:a16="http://schemas.microsoft.com/office/drawing/2014/main" id="{B7631D99-D791-C5DB-E07E-A4EC31490EEB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593;p22">
              <a:extLst>
                <a:ext uri="{FF2B5EF4-FFF2-40B4-BE49-F238E27FC236}">
                  <a16:creationId xmlns:a16="http://schemas.microsoft.com/office/drawing/2014/main" id="{14F6170B-B233-82BD-AA4F-267E6795F382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594;p22">
              <a:extLst>
                <a:ext uri="{FF2B5EF4-FFF2-40B4-BE49-F238E27FC236}">
                  <a16:creationId xmlns:a16="http://schemas.microsoft.com/office/drawing/2014/main" id="{1150FFB9-F7D3-A549-191D-2E526B215C26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5;p22">
              <a:extLst>
                <a:ext uri="{FF2B5EF4-FFF2-40B4-BE49-F238E27FC236}">
                  <a16:creationId xmlns:a16="http://schemas.microsoft.com/office/drawing/2014/main" id="{92386A4A-77DF-3E59-DBA8-E3DEA9BD189F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6;p22">
              <a:extLst>
                <a:ext uri="{FF2B5EF4-FFF2-40B4-BE49-F238E27FC236}">
                  <a16:creationId xmlns:a16="http://schemas.microsoft.com/office/drawing/2014/main" id="{1C346FEA-5273-ECB2-C595-9E93B8803100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97;p22">
              <a:extLst>
                <a:ext uri="{FF2B5EF4-FFF2-40B4-BE49-F238E27FC236}">
                  <a16:creationId xmlns:a16="http://schemas.microsoft.com/office/drawing/2014/main" id="{2760766B-7543-5C34-CA58-F64E6B4201F2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8;p22">
              <a:extLst>
                <a:ext uri="{FF2B5EF4-FFF2-40B4-BE49-F238E27FC236}">
                  <a16:creationId xmlns:a16="http://schemas.microsoft.com/office/drawing/2014/main" id="{541AD88E-B28D-8A1E-63C4-63733547B233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9;p22">
              <a:extLst>
                <a:ext uri="{FF2B5EF4-FFF2-40B4-BE49-F238E27FC236}">
                  <a16:creationId xmlns:a16="http://schemas.microsoft.com/office/drawing/2014/main" id="{A33FF1E8-1172-8B38-2B6B-02D269C1D5DC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0;p22">
              <a:extLst>
                <a:ext uri="{FF2B5EF4-FFF2-40B4-BE49-F238E27FC236}">
                  <a16:creationId xmlns:a16="http://schemas.microsoft.com/office/drawing/2014/main" id="{FF7A5F38-BB5E-7BC7-D18A-2B688EEEB487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1;p22">
              <a:extLst>
                <a:ext uri="{FF2B5EF4-FFF2-40B4-BE49-F238E27FC236}">
                  <a16:creationId xmlns:a16="http://schemas.microsoft.com/office/drawing/2014/main" id="{33B015EB-B52B-3598-91A6-8F7E44548353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2;p22">
              <a:extLst>
                <a:ext uri="{FF2B5EF4-FFF2-40B4-BE49-F238E27FC236}">
                  <a16:creationId xmlns:a16="http://schemas.microsoft.com/office/drawing/2014/main" id="{6DEB3B1D-A27A-065D-61AB-47526CC9EB46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3;p22">
              <a:extLst>
                <a:ext uri="{FF2B5EF4-FFF2-40B4-BE49-F238E27FC236}">
                  <a16:creationId xmlns:a16="http://schemas.microsoft.com/office/drawing/2014/main" id="{C343028F-1090-9D48-1862-94987575501E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4;p22">
              <a:extLst>
                <a:ext uri="{FF2B5EF4-FFF2-40B4-BE49-F238E27FC236}">
                  <a16:creationId xmlns:a16="http://schemas.microsoft.com/office/drawing/2014/main" id="{1A79BCFA-F2F9-BCF5-7D29-6D09DCA7FDE1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5;p22">
              <a:extLst>
                <a:ext uri="{FF2B5EF4-FFF2-40B4-BE49-F238E27FC236}">
                  <a16:creationId xmlns:a16="http://schemas.microsoft.com/office/drawing/2014/main" id="{D72B6591-661B-02AB-4A18-E75E79307B3A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06;p22">
              <a:extLst>
                <a:ext uri="{FF2B5EF4-FFF2-40B4-BE49-F238E27FC236}">
                  <a16:creationId xmlns:a16="http://schemas.microsoft.com/office/drawing/2014/main" id="{B2186EB0-8BE4-76CD-F016-3DA06B1BC2E4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7;p22">
              <a:extLst>
                <a:ext uri="{FF2B5EF4-FFF2-40B4-BE49-F238E27FC236}">
                  <a16:creationId xmlns:a16="http://schemas.microsoft.com/office/drawing/2014/main" id="{F1ACE879-00E1-EC50-2CB8-C391FE98C3E1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08;p22">
              <a:extLst>
                <a:ext uri="{FF2B5EF4-FFF2-40B4-BE49-F238E27FC236}">
                  <a16:creationId xmlns:a16="http://schemas.microsoft.com/office/drawing/2014/main" id="{66621486-7517-7AA6-CE22-1CD92EBC0AD5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09;p22">
              <a:extLst>
                <a:ext uri="{FF2B5EF4-FFF2-40B4-BE49-F238E27FC236}">
                  <a16:creationId xmlns:a16="http://schemas.microsoft.com/office/drawing/2014/main" id="{8BC1C2F9-DD7A-540D-9E89-8E4942D3D508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10;p22">
              <a:extLst>
                <a:ext uri="{FF2B5EF4-FFF2-40B4-BE49-F238E27FC236}">
                  <a16:creationId xmlns:a16="http://schemas.microsoft.com/office/drawing/2014/main" id="{DAECF93A-2571-1B74-E9F2-9650294811EB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11;p22">
              <a:extLst>
                <a:ext uri="{FF2B5EF4-FFF2-40B4-BE49-F238E27FC236}">
                  <a16:creationId xmlns:a16="http://schemas.microsoft.com/office/drawing/2014/main" id="{51E48CE0-220F-1FD6-E910-1F09B2392FDE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12;p22">
              <a:extLst>
                <a:ext uri="{FF2B5EF4-FFF2-40B4-BE49-F238E27FC236}">
                  <a16:creationId xmlns:a16="http://schemas.microsoft.com/office/drawing/2014/main" id="{AF6541AA-A8AE-5A47-02C7-60EC5D994903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13;p22">
              <a:extLst>
                <a:ext uri="{FF2B5EF4-FFF2-40B4-BE49-F238E27FC236}">
                  <a16:creationId xmlns:a16="http://schemas.microsoft.com/office/drawing/2014/main" id="{D6CA2531-FC09-8C8B-08CB-C03C55B94798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14;p22">
              <a:extLst>
                <a:ext uri="{FF2B5EF4-FFF2-40B4-BE49-F238E27FC236}">
                  <a16:creationId xmlns:a16="http://schemas.microsoft.com/office/drawing/2014/main" id="{1B542329-7427-DAAF-503A-7511A91FB5BA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15;p22">
              <a:extLst>
                <a:ext uri="{FF2B5EF4-FFF2-40B4-BE49-F238E27FC236}">
                  <a16:creationId xmlns:a16="http://schemas.microsoft.com/office/drawing/2014/main" id="{B38901A4-3E55-449A-046D-35E530E42E02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16;p22">
              <a:extLst>
                <a:ext uri="{FF2B5EF4-FFF2-40B4-BE49-F238E27FC236}">
                  <a16:creationId xmlns:a16="http://schemas.microsoft.com/office/drawing/2014/main" id="{1497D66C-90F1-1FA6-2C92-23456AEE2A19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17;p22">
              <a:extLst>
                <a:ext uri="{FF2B5EF4-FFF2-40B4-BE49-F238E27FC236}">
                  <a16:creationId xmlns:a16="http://schemas.microsoft.com/office/drawing/2014/main" id="{ACE220EB-261A-E242-78A5-88DB37AF05F4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18;p22">
              <a:extLst>
                <a:ext uri="{FF2B5EF4-FFF2-40B4-BE49-F238E27FC236}">
                  <a16:creationId xmlns:a16="http://schemas.microsoft.com/office/drawing/2014/main" id="{A321FD98-7B33-127A-31F3-5DC1EBB811E3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19;p22">
              <a:extLst>
                <a:ext uri="{FF2B5EF4-FFF2-40B4-BE49-F238E27FC236}">
                  <a16:creationId xmlns:a16="http://schemas.microsoft.com/office/drawing/2014/main" id="{0AF05892-638C-7294-748F-543009F791E2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20;p22">
              <a:extLst>
                <a:ext uri="{FF2B5EF4-FFF2-40B4-BE49-F238E27FC236}">
                  <a16:creationId xmlns:a16="http://schemas.microsoft.com/office/drawing/2014/main" id="{12315264-FF54-146E-C7CC-FCEBCF239C33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oogle Shape;737;p25">
            <a:extLst>
              <a:ext uri="{FF2B5EF4-FFF2-40B4-BE49-F238E27FC236}">
                <a16:creationId xmlns:a16="http://schemas.microsoft.com/office/drawing/2014/main" id="{36D259A3-7C0C-96B9-147A-A0B47530E473}"/>
              </a:ext>
            </a:extLst>
          </p:cNvPr>
          <p:cNvGrpSpPr/>
          <p:nvPr/>
        </p:nvGrpSpPr>
        <p:grpSpPr>
          <a:xfrm>
            <a:off x="0" y="544681"/>
            <a:ext cx="2253476" cy="1958028"/>
            <a:chOff x="5284142" y="2831059"/>
            <a:chExt cx="1087698" cy="945092"/>
          </a:xfrm>
        </p:grpSpPr>
        <p:sp>
          <p:nvSpPr>
            <p:cNvPr id="7" name="Google Shape;738;p25">
              <a:extLst>
                <a:ext uri="{FF2B5EF4-FFF2-40B4-BE49-F238E27FC236}">
                  <a16:creationId xmlns:a16="http://schemas.microsoft.com/office/drawing/2014/main" id="{8D063195-9315-B82D-E5ED-3DBAC2505109}"/>
                </a:ext>
              </a:extLst>
            </p:cNvPr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739;p25">
              <a:extLst>
                <a:ext uri="{FF2B5EF4-FFF2-40B4-BE49-F238E27FC236}">
                  <a16:creationId xmlns:a16="http://schemas.microsoft.com/office/drawing/2014/main" id="{5D6EAC47-5D24-1F46-6893-A657FDDD2E74}"/>
                </a:ext>
              </a:extLst>
            </p:cNvPr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40;p25">
              <a:extLst>
                <a:ext uri="{FF2B5EF4-FFF2-40B4-BE49-F238E27FC236}">
                  <a16:creationId xmlns:a16="http://schemas.microsoft.com/office/drawing/2014/main" id="{66644CCC-DE7B-0783-A32F-7B61ADD81255}"/>
                </a:ext>
              </a:extLst>
            </p:cNvPr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1;p25">
              <a:extLst>
                <a:ext uri="{FF2B5EF4-FFF2-40B4-BE49-F238E27FC236}">
                  <a16:creationId xmlns:a16="http://schemas.microsoft.com/office/drawing/2014/main" id="{D2608CC6-2B59-3C1E-8CAB-2FBE67969F59}"/>
                </a:ext>
              </a:extLst>
            </p:cNvPr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700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CF20-ABCE-B931-CA1B-DC10A233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60" y="523431"/>
            <a:ext cx="8541707" cy="5271453"/>
          </a:xfrm>
          <a:prstGeom prst="rect">
            <a:avLst/>
          </a:prstGeom>
        </p:spPr>
      </p:pic>
      <p:grpSp>
        <p:nvGrpSpPr>
          <p:cNvPr id="19" name="Google Shape;575;p22">
            <a:extLst>
              <a:ext uri="{FF2B5EF4-FFF2-40B4-BE49-F238E27FC236}">
                <a16:creationId xmlns:a16="http://schemas.microsoft.com/office/drawing/2014/main" id="{99BFD092-140B-5B48-D67F-D014DD0EC115}"/>
              </a:ext>
            </a:extLst>
          </p:cNvPr>
          <p:cNvGrpSpPr/>
          <p:nvPr/>
        </p:nvGrpSpPr>
        <p:grpSpPr>
          <a:xfrm flipH="1">
            <a:off x="-3160927" y="5093590"/>
            <a:ext cx="3031889" cy="1580308"/>
            <a:chOff x="2633725" y="3423344"/>
            <a:chExt cx="2150902" cy="1185231"/>
          </a:xfrm>
        </p:grpSpPr>
        <p:sp>
          <p:nvSpPr>
            <p:cNvPr id="20" name="Google Shape;576;p22">
              <a:extLst>
                <a:ext uri="{FF2B5EF4-FFF2-40B4-BE49-F238E27FC236}">
                  <a16:creationId xmlns:a16="http://schemas.microsoft.com/office/drawing/2014/main" id="{46D7EBB8-4F9F-654E-786D-BCBA78E38563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7;p22">
              <a:extLst>
                <a:ext uri="{FF2B5EF4-FFF2-40B4-BE49-F238E27FC236}">
                  <a16:creationId xmlns:a16="http://schemas.microsoft.com/office/drawing/2014/main" id="{B2AD210A-5417-634D-6DEB-254BFBB3C94C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78;p22">
              <a:extLst>
                <a:ext uri="{FF2B5EF4-FFF2-40B4-BE49-F238E27FC236}">
                  <a16:creationId xmlns:a16="http://schemas.microsoft.com/office/drawing/2014/main" id="{AC8E477D-C823-C241-4071-5AD8D2B71021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79;p22">
              <a:extLst>
                <a:ext uri="{FF2B5EF4-FFF2-40B4-BE49-F238E27FC236}">
                  <a16:creationId xmlns:a16="http://schemas.microsoft.com/office/drawing/2014/main" id="{0BD8157B-A127-06B3-53C4-493EFDF644F8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0;p22">
              <a:extLst>
                <a:ext uri="{FF2B5EF4-FFF2-40B4-BE49-F238E27FC236}">
                  <a16:creationId xmlns:a16="http://schemas.microsoft.com/office/drawing/2014/main" id="{95792F22-538A-4304-AD1C-AA5E42163B14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81;p22">
              <a:extLst>
                <a:ext uri="{FF2B5EF4-FFF2-40B4-BE49-F238E27FC236}">
                  <a16:creationId xmlns:a16="http://schemas.microsoft.com/office/drawing/2014/main" id="{25AE3661-5C96-4231-27C1-B34B6D5B41C3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82;p22">
              <a:extLst>
                <a:ext uri="{FF2B5EF4-FFF2-40B4-BE49-F238E27FC236}">
                  <a16:creationId xmlns:a16="http://schemas.microsoft.com/office/drawing/2014/main" id="{2D404A95-D9A8-816F-B256-767099AB956E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83;p22">
              <a:extLst>
                <a:ext uri="{FF2B5EF4-FFF2-40B4-BE49-F238E27FC236}">
                  <a16:creationId xmlns:a16="http://schemas.microsoft.com/office/drawing/2014/main" id="{E2C2D179-93A7-C617-2DE7-0E07A75A25AF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84;p22">
              <a:extLst>
                <a:ext uri="{FF2B5EF4-FFF2-40B4-BE49-F238E27FC236}">
                  <a16:creationId xmlns:a16="http://schemas.microsoft.com/office/drawing/2014/main" id="{B961D644-A925-C356-905F-3764FF15B125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85;p22">
              <a:extLst>
                <a:ext uri="{FF2B5EF4-FFF2-40B4-BE49-F238E27FC236}">
                  <a16:creationId xmlns:a16="http://schemas.microsoft.com/office/drawing/2014/main" id="{BBE453B0-33F2-C71A-9D79-D10FC0DA9146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86;p22">
              <a:extLst>
                <a:ext uri="{FF2B5EF4-FFF2-40B4-BE49-F238E27FC236}">
                  <a16:creationId xmlns:a16="http://schemas.microsoft.com/office/drawing/2014/main" id="{7B1FFDCB-4467-97D4-7A2D-673852BDB5DA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587;p22">
              <a:extLst>
                <a:ext uri="{FF2B5EF4-FFF2-40B4-BE49-F238E27FC236}">
                  <a16:creationId xmlns:a16="http://schemas.microsoft.com/office/drawing/2014/main" id="{6935D3FE-3DC3-CE7A-E4A1-6375A468476B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588;p22">
              <a:extLst>
                <a:ext uri="{FF2B5EF4-FFF2-40B4-BE49-F238E27FC236}">
                  <a16:creationId xmlns:a16="http://schemas.microsoft.com/office/drawing/2014/main" id="{BA47E341-381B-6423-1FF4-81D1BAF3C0B5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589;p22">
              <a:extLst>
                <a:ext uri="{FF2B5EF4-FFF2-40B4-BE49-F238E27FC236}">
                  <a16:creationId xmlns:a16="http://schemas.microsoft.com/office/drawing/2014/main" id="{F19FEC26-3916-65CB-AE5F-ED04FDE31E41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590;p22">
              <a:extLst>
                <a:ext uri="{FF2B5EF4-FFF2-40B4-BE49-F238E27FC236}">
                  <a16:creationId xmlns:a16="http://schemas.microsoft.com/office/drawing/2014/main" id="{4C34F746-D9E8-96F8-2C49-B4EE89A5F6C3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591;p22">
              <a:extLst>
                <a:ext uri="{FF2B5EF4-FFF2-40B4-BE49-F238E27FC236}">
                  <a16:creationId xmlns:a16="http://schemas.microsoft.com/office/drawing/2014/main" id="{47EE54DE-5F3E-A1B1-3821-86C6FBF3ECD7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592;p22">
              <a:extLst>
                <a:ext uri="{FF2B5EF4-FFF2-40B4-BE49-F238E27FC236}">
                  <a16:creationId xmlns:a16="http://schemas.microsoft.com/office/drawing/2014/main" id="{B7631D99-D791-C5DB-E07E-A4EC31490EEB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593;p22">
              <a:extLst>
                <a:ext uri="{FF2B5EF4-FFF2-40B4-BE49-F238E27FC236}">
                  <a16:creationId xmlns:a16="http://schemas.microsoft.com/office/drawing/2014/main" id="{14F6170B-B233-82BD-AA4F-267E6795F382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594;p22">
              <a:extLst>
                <a:ext uri="{FF2B5EF4-FFF2-40B4-BE49-F238E27FC236}">
                  <a16:creationId xmlns:a16="http://schemas.microsoft.com/office/drawing/2014/main" id="{1150FFB9-F7D3-A549-191D-2E526B215C26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5;p22">
              <a:extLst>
                <a:ext uri="{FF2B5EF4-FFF2-40B4-BE49-F238E27FC236}">
                  <a16:creationId xmlns:a16="http://schemas.microsoft.com/office/drawing/2014/main" id="{92386A4A-77DF-3E59-DBA8-E3DEA9BD189F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6;p22">
              <a:extLst>
                <a:ext uri="{FF2B5EF4-FFF2-40B4-BE49-F238E27FC236}">
                  <a16:creationId xmlns:a16="http://schemas.microsoft.com/office/drawing/2014/main" id="{1C346FEA-5273-ECB2-C595-9E93B8803100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97;p22">
              <a:extLst>
                <a:ext uri="{FF2B5EF4-FFF2-40B4-BE49-F238E27FC236}">
                  <a16:creationId xmlns:a16="http://schemas.microsoft.com/office/drawing/2014/main" id="{2760766B-7543-5C34-CA58-F64E6B4201F2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8;p22">
              <a:extLst>
                <a:ext uri="{FF2B5EF4-FFF2-40B4-BE49-F238E27FC236}">
                  <a16:creationId xmlns:a16="http://schemas.microsoft.com/office/drawing/2014/main" id="{541AD88E-B28D-8A1E-63C4-63733547B233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9;p22">
              <a:extLst>
                <a:ext uri="{FF2B5EF4-FFF2-40B4-BE49-F238E27FC236}">
                  <a16:creationId xmlns:a16="http://schemas.microsoft.com/office/drawing/2014/main" id="{A33FF1E8-1172-8B38-2B6B-02D269C1D5DC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0;p22">
              <a:extLst>
                <a:ext uri="{FF2B5EF4-FFF2-40B4-BE49-F238E27FC236}">
                  <a16:creationId xmlns:a16="http://schemas.microsoft.com/office/drawing/2014/main" id="{FF7A5F38-BB5E-7BC7-D18A-2B688EEEB487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1;p22">
              <a:extLst>
                <a:ext uri="{FF2B5EF4-FFF2-40B4-BE49-F238E27FC236}">
                  <a16:creationId xmlns:a16="http://schemas.microsoft.com/office/drawing/2014/main" id="{33B015EB-B52B-3598-91A6-8F7E44548353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2;p22">
              <a:extLst>
                <a:ext uri="{FF2B5EF4-FFF2-40B4-BE49-F238E27FC236}">
                  <a16:creationId xmlns:a16="http://schemas.microsoft.com/office/drawing/2014/main" id="{6DEB3B1D-A27A-065D-61AB-47526CC9EB46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3;p22">
              <a:extLst>
                <a:ext uri="{FF2B5EF4-FFF2-40B4-BE49-F238E27FC236}">
                  <a16:creationId xmlns:a16="http://schemas.microsoft.com/office/drawing/2014/main" id="{C343028F-1090-9D48-1862-94987575501E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4;p22">
              <a:extLst>
                <a:ext uri="{FF2B5EF4-FFF2-40B4-BE49-F238E27FC236}">
                  <a16:creationId xmlns:a16="http://schemas.microsoft.com/office/drawing/2014/main" id="{1A79BCFA-F2F9-BCF5-7D29-6D09DCA7FDE1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5;p22">
              <a:extLst>
                <a:ext uri="{FF2B5EF4-FFF2-40B4-BE49-F238E27FC236}">
                  <a16:creationId xmlns:a16="http://schemas.microsoft.com/office/drawing/2014/main" id="{D72B6591-661B-02AB-4A18-E75E79307B3A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06;p22">
              <a:extLst>
                <a:ext uri="{FF2B5EF4-FFF2-40B4-BE49-F238E27FC236}">
                  <a16:creationId xmlns:a16="http://schemas.microsoft.com/office/drawing/2014/main" id="{B2186EB0-8BE4-76CD-F016-3DA06B1BC2E4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7;p22">
              <a:extLst>
                <a:ext uri="{FF2B5EF4-FFF2-40B4-BE49-F238E27FC236}">
                  <a16:creationId xmlns:a16="http://schemas.microsoft.com/office/drawing/2014/main" id="{F1ACE879-00E1-EC50-2CB8-C391FE98C3E1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08;p22">
              <a:extLst>
                <a:ext uri="{FF2B5EF4-FFF2-40B4-BE49-F238E27FC236}">
                  <a16:creationId xmlns:a16="http://schemas.microsoft.com/office/drawing/2014/main" id="{66621486-7517-7AA6-CE22-1CD92EBC0AD5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09;p22">
              <a:extLst>
                <a:ext uri="{FF2B5EF4-FFF2-40B4-BE49-F238E27FC236}">
                  <a16:creationId xmlns:a16="http://schemas.microsoft.com/office/drawing/2014/main" id="{8BC1C2F9-DD7A-540D-9E89-8E4942D3D508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10;p22">
              <a:extLst>
                <a:ext uri="{FF2B5EF4-FFF2-40B4-BE49-F238E27FC236}">
                  <a16:creationId xmlns:a16="http://schemas.microsoft.com/office/drawing/2014/main" id="{DAECF93A-2571-1B74-E9F2-9650294811EB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11;p22">
              <a:extLst>
                <a:ext uri="{FF2B5EF4-FFF2-40B4-BE49-F238E27FC236}">
                  <a16:creationId xmlns:a16="http://schemas.microsoft.com/office/drawing/2014/main" id="{51E48CE0-220F-1FD6-E910-1F09B2392FDE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12;p22">
              <a:extLst>
                <a:ext uri="{FF2B5EF4-FFF2-40B4-BE49-F238E27FC236}">
                  <a16:creationId xmlns:a16="http://schemas.microsoft.com/office/drawing/2014/main" id="{AF6541AA-A8AE-5A47-02C7-60EC5D994903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13;p22">
              <a:extLst>
                <a:ext uri="{FF2B5EF4-FFF2-40B4-BE49-F238E27FC236}">
                  <a16:creationId xmlns:a16="http://schemas.microsoft.com/office/drawing/2014/main" id="{D6CA2531-FC09-8C8B-08CB-C03C55B94798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14;p22">
              <a:extLst>
                <a:ext uri="{FF2B5EF4-FFF2-40B4-BE49-F238E27FC236}">
                  <a16:creationId xmlns:a16="http://schemas.microsoft.com/office/drawing/2014/main" id="{1B542329-7427-DAAF-503A-7511A91FB5BA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15;p22">
              <a:extLst>
                <a:ext uri="{FF2B5EF4-FFF2-40B4-BE49-F238E27FC236}">
                  <a16:creationId xmlns:a16="http://schemas.microsoft.com/office/drawing/2014/main" id="{B38901A4-3E55-449A-046D-35E530E42E02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16;p22">
              <a:extLst>
                <a:ext uri="{FF2B5EF4-FFF2-40B4-BE49-F238E27FC236}">
                  <a16:creationId xmlns:a16="http://schemas.microsoft.com/office/drawing/2014/main" id="{1497D66C-90F1-1FA6-2C92-23456AEE2A19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17;p22">
              <a:extLst>
                <a:ext uri="{FF2B5EF4-FFF2-40B4-BE49-F238E27FC236}">
                  <a16:creationId xmlns:a16="http://schemas.microsoft.com/office/drawing/2014/main" id="{ACE220EB-261A-E242-78A5-88DB37AF05F4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18;p22">
              <a:extLst>
                <a:ext uri="{FF2B5EF4-FFF2-40B4-BE49-F238E27FC236}">
                  <a16:creationId xmlns:a16="http://schemas.microsoft.com/office/drawing/2014/main" id="{A321FD98-7B33-127A-31F3-5DC1EBB811E3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19;p22">
              <a:extLst>
                <a:ext uri="{FF2B5EF4-FFF2-40B4-BE49-F238E27FC236}">
                  <a16:creationId xmlns:a16="http://schemas.microsoft.com/office/drawing/2014/main" id="{0AF05892-638C-7294-748F-543009F791E2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20;p22">
              <a:extLst>
                <a:ext uri="{FF2B5EF4-FFF2-40B4-BE49-F238E27FC236}">
                  <a16:creationId xmlns:a16="http://schemas.microsoft.com/office/drawing/2014/main" id="{12315264-FF54-146E-C7CC-FCEBCF239C33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37;p25">
            <a:extLst>
              <a:ext uri="{FF2B5EF4-FFF2-40B4-BE49-F238E27FC236}">
                <a16:creationId xmlns:a16="http://schemas.microsoft.com/office/drawing/2014/main" id="{BF238A3C-E96C-03E9-4F4B-1C207829584B}"/>
              </a:ext>
            </a:extLst>
          </p:cNvPr>
          <p:cNvGrpSpPr/>
          <p:nvPr/>
        </p:nvGrpSpPr>
        <p:grpSpPr>
          <a:xfrm>
            <a:off x="-2643332" y="344211"/>
            <a:ext cx="2253476" cy="1958028"/>
            <a:chOff x="5284142" y="2831059"/>
            <a:chExt cx="1087698" cy="945092"/>
          </a:xfrm>
        </p:grpSpPr>
        <p:sp>
          <p:nvSpPr>
            <p:cNvPr id="75" name="Google Shape;738;p25">
              <a:extLst>
                <a:ext uri="{FF2B5EF4-FFF2-40B4-BE49-F238E27FC236}">
                  <a16:creationId xmlns:a16="http://schemas.microsoft.com/office/drawing/2014/main" id="{2D3578D4-034E-DF34-0120-757A51F9A056}"/>
                </a:ext>
              </a:extLst>
            </p:cNvPr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39;p25">
              <a:extLst>
                <a:ext uri="{FF2B5EF4-FFF2-40B4-BE49-F238E27FC236}">
                  <a16:creationId xmlns:a16="http://schemas.microsoft.com/office/drawing/2014/main" id="{3C163A9B-6CEC-09CD-34D0-9B2C138CD911}"/>
                </a:ext>
              </a:extLst>
            </p:cNvPr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40;p25">
              <a:extLst>
                <a:ext uri="{FF2B5EF4-FFF2-40B4-BE49-F238E27FC236}">
                  <a16:creationId xmlns:a16="http://schemas.microsoft.com/office/drawing/2014/main" id="{BDE9A75D-0A7C-5B23-1D39-17E388344992}"/>
                </a:ext>
              </a:extLst>
            </p:cNvPr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41;p25">
              <a:extLst>
                <a:ext uri="{FF2B5EF4-FFF2-40B4-BE49-F238E27FC236}">
                  <a16:creationId xmlns:a16="http://schemas.microsoft.com/office/drawing/2014/main" id="{285D9B96-5EDA-DA42-01BD-FC5CD374C041}"/>
                </a:ext>
              </a:extLst>
            </p:cNvPr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8F9262D-7BF4-7EF6-EB78-8E721975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6" y="2001729"/>
            <a:ext cx="11214268" cy="285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2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24483" y="82741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Data Overview</a:t>
            </a:r>
            <a:endParaRPr dirty="0"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131626" y="2644681"/>
            <a:ext cx="3470399" cy="4052255"/>
            <a:chOff x="713197" y="948134"/>
            <a:chExt cx="3157424" cy="3686805"/>
          </a:xfrm>
        </p:grpSpPr>
        <p:sp>
          <p:nvSpPr>
            <p:cNvPr id="168" name="Google Shape;168;p19"/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922094-4A2F-5F3F-F035-1CB73774F7D5}"/>
              </a:ext>
            </a:extLst>
          </p:cNvPr>
          <p:cNvSpPr txBox="1"/>
          <p:nvPr/>
        </p:nvSpPr>
        <p:spPr>
          <a:xfrm>
            <a:off x="3652435" y="627541"/>
            <a:ext cx="813503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Observations: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19,239</a:t>
            </a:r>
          </a:p>
          <a:p>
            <a:pPr marL="8381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Including both female and male players.</a:t>
            </a:r>
          </a:p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Features: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110</a:t>
            </a:r>
          </a:p>
          <a:p>
            <a:pPr marL="8381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Many are useless:</a:t>
            </a:r>
          </a:p>
          <a:p>
            <a:pPr marL="12953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Name of player</a:t>
            </a:r>
          </a:p>
          <a:p>
            <a:pPr marL="12953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ID</a:t>
            </a:r>
          </a:p>
          <a:p>
            <a:pPr marL="457200" lvl="2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8381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Sample of features</a:t>
            </a: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: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position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Overall (score)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Potential (score)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value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Wage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Age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Height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Weight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Nationality</a:t>
            </a:r>
          </a:p>
        </p:txBody>
      </p:sp>
      <p:grpSp>
        <p:nvGrpSpPr>
          <p:cNvPr id="2" name="Google Shape;228;p20">
            <a:extLst>
              <a:ext uri="{FF2B5EF4-FFF2-40B4-BE49-F238E27FC236}">
                <a16:creationId xmlns:a16="http://schemas.microsoft.com/office/drawing/2014/main" id="{9A55F8B1-D8C9-67EC-34B3-4B4BE7041861}"/>
              </a:ext>
            </a:extLst>
          </p:cNvPr>
          <p:cNvGrpSpPr/>
          <p:nvPr/>
        </p:nvGrpSpPr>
        <p:grpSpPr>
          <a:xfrm rot="20698052">
            <a:off x="10589800" y="4260311"/>
            <a:ext cx="2085851" cy="2438614"/>
            <a:chOff x="686865" y="1936563"/>
            <a:chExt cx="840381" cy="1005993"/>
          </a:xfrm>
        </p:grpSpPr>
        <p:sp>
          <p:nvSpPr>
            <p:cNvPr id="4" name="Google Shape;229;p20">
              <a:extLst>
                <a:ext uri="{FF2B5EF4-FFF2-40B4-BE49-F238E27FC236}">
                  <a16:creationId xmlns:a16="http://schemas.microsoft.com/office/drawing/2014/main" id="{76D01388-42C5-4591-25D7-82494EF6BD4D}"/>
                </a:ext>
              </a:extLst>
            </p:cNvPr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30;p20">
              <a:extLst>
                <a:ext uri="{FF2B5EF4-FFF2-40B4-BE49-F238E27FC236}">
                  <a16:creationId xmlns:a16="http://schemas.microsoft.com/office/drawing/2014/main" id="{DFF80597-C8F2-ECB9-FCC9-316C35EB0A5B}"/>
                </a:ext>
              </a:extLst>
            </p:cNvPr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31;p20">
              <a:extLst>
                <a:ext uri="{FF2B5EF4-FFF2-40B4-BE49-F238E27FC236}">
                  <a16:creationId xmlns:a16="http://schemas.microsoft.com/office/drawing/2014/main" id="{1969DB3C-0BEF-D608-9897-F8A5351C3165}"/>
                </a:ext>
              </a:extLst>
            </p:cNvPr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32;p20">
              <a:extLst>
                <a:ext uri="{FF2B5EF4-FFF2-40B4-BE49-F238E27FC236}">
                  <a16:creationId xmlns:a16="http://schemas.microsoft.com/office/drawing/2014/main" id="{8C3C0BC2-BE1F-0CED-2542-B54FC87C36B2}"/>
                </a:ext>
              </a:extLst>
            </p:cNvPr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33;p20">
              <a:extLst>
                <a:ext uri="{FF2B5EF4-FFF2-40B4-BE49-F238E27FC236}">
                  <a16:creationId xmlns:a16="http://schemas.microsoft.com/office/drawing/2014/main" id="{F1C10A6B-1944-A5FC-653C-1152404602A4}"/>
                </a:ext>
              </a:extLst>
            </p:cNvPr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46;p24">
            <a:extLst>
              <a:ext uri="{FF2B5EF4-FFF2-40B4-BE49-F238E27FC236}">
                <a16:creationId xmlns:a16="http://schemas.microsoft.com/office/drawing/2014/main" id="{A5FC5A11-5EE6-1809-697E-C09A1128AEA7}"/>
              </a:ext>
            </a:extLst>
          </p:cNvPr>
          <p:cNvCxnSpPr>
            <a:cxnSpLocks/>
          </p:cNvCxnSpPr>
          <p:nvPr/>
        </p:nvCxnSpPr>
        <p:spPr>
          <a:xfrm flipV="1">
            <a:off x="-833419" y="101142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1" name="Google Shape;650;p24">
            <a:extLst>
              <a:ext uri="{FF2B5EF4-FFF2-40B4-BE49-F238E27FC236}">
                <a16:creationId xmlns:a16="http://schemas.microsoft.com/office/drawing/2014/main" id="{2CDEE23C-1638-A1AB-947A-9A34C037A7CF}"/>
              </a:ext>
            </a:extLst>
          </p:cNvPr>
          <p:cNvGrpSpPr/>
          <p:nvPr/>
        </p:nvGrpSpPr>
        <p:grpSpPr>
          <a:xfrm>
            <a:off x="-1220208" y="6022237"/>
            <a:ext cx="799279" cy="865153"/>
            <a:chOff x="4191300" y="1704975"/>
            <a:chExt cx="2794550" cy="3024869"/>
          </a:xfrm>
        </p:grpSpPr>
        <p:sp>
          <p:nvSpPr>
            <p:cNvPr id="62" name="Google Shape;651;p24">
              <a:extLst>
                <a:ext uri="{FF2B5EF4-FFF2-40B4-BE49-F238E27FC236}">
                  <a16:creationId xmlns:a16="http://schemas.microsoft.com/office/drawing/2014/main" id="{B667DAC2-23F1-26B6-C212-0E968BADBAD9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2;p24">
              <a:extLst>
                <a:ext uri="{FF2B5EF4-FFF2-40B4-BE49-F238E27FC236}">
                  <a16:creationId xmlns:a16="http://schemas.microsoft.com/office/drawing/2014/main" id="{6CCAA29C-77A5-A93A-1721-1ED0AB6E5D2D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24">
              <a:extLst>
                <a:ext uri="{FF2B5EF4-FFF2-40B4-BE49-F238E27FC236}">
                  <a16:creationId xmlns:a16="http://schemas.microsoft.com/office/drawing/2014/main" id="{15A642A4-A5F2-1728-2EC3-ECD84AD3721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24">
              <a:extLst>
                <a:ext uri="{FF2B5EF4-FFF2-40B4-BE49-F238E27FC236}">
                  <a16:creationId xmlns:a16="http://schemas.microsoft.com/office/drawing/2014/main" id="{9FCB1AB5-506A-39B2-182D-48178947FDC8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24">
              <a:extLst>
                <a:ext uri="{FF2B5EF4-FFF2-40B4-BE49-F238E27FC236}">
                  <a16:creationId xmlns:a16="http://schemas.microsoft.com/office/drawing/2014/main" id="{3290D0E2-EF3F-BE0E-E27F-6492849C7E22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24">
              <a:extLst>
                <a:ext uri="{FF2B5EF4-FFF2-40B4-BE49-F238E27FC236}">
                  <a16:creationId xmlns:a16="http://schemas.microsoft.com/office/drawing/2014/main" id="{DCC6036D-F486-80AA-8B66-B669FF1DAFAC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24">
              <a:extLst>
                <a:ext uri="{FF2B5EF4-FFF2-40B4-BE49-F238E27FC236}">
                  <a16:creationId xmlns:a16="http://schemas.microsoft.com/office/drawing/2014/main" id="{78530E35-2D09-3123-93C0-438205ED6AC8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24">
              <a:extLst>
                <a:ext uri="{FF2B5EF4-FFF2-40B4-BE49-F238E27FC236}">
                  <a16:creationId xmlns:a16="http://schemas.microsoft.com/office/drawing/2014/main" id="{8B205149-0DB4-099C-D919-50A190482645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24">
              <a:extLst>
                <a:ext uri="{FF2B5EF4-FFF2-40B4-BE49-F238E27FC236}">
                  <a16:creationId xmlns:a16="http://schemas.microsoft.com/office/drawing/2014/main" id="{9E6CF5D2-5B60-3E3A-9E13-1C5D155A471D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24">
              <a:extLst>
                <a:ext uri="{FF2B5EF4-FFF2-40B4-BE49-F238E27FC236}">
                  <a16:creationId xmlns:a16="http://schemas.microsoft.com/office/drawing/2014/main" id="{83FB1227-0C7B-2E70-75A9-9F0F65880B8D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24">
              <a:extLst>
                <a:ext uri="{FF2B5EF4-FFF2-40B4-BE49-F238E27FC236}">
                  <a16:creationId xmlns:a16="http://schemas.microsoft.com/office/drawing/2014/main" id="{027038C6-1F1E-0C5B-34A1-FBFACA2C7EBE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671;p24">
            <a:extLst>
              <a:ext uri="{FF2B5EF4-FFF2-40B4-BE49-F238E27FC236}">
                <a16:creationId xmlns:a16="http://schemas.microsoft.com/office/drawing/2014/main" id="{4548FB07-CDAB-6AA6-ACBE-CEECEB5FC84E}"/>
              </a:ext>
            </a:extLst>
          </p:cNvPr>
          <p:cNvGrpSpPr/>
          <p:nvPr/>
        </p:nvGrpSpPr>
        <p:grpSpPr>
          <a:xfrm>
            <a:off x="-1329386" y="36429"/>
            <a:ext cx="912271" cy="1062660"/>
            <a:chOff x="5575400" y="3073525"/>
            <a:chExt cx="1225950" cy="1428050"/>
          </a:xfrm>
        </p:grpSpPr>
        <p:sp>
          <p:nvSpPr>
            <p:cNvPr id="143" name="Google Shape;672;p24">
              <a:extLst>
                <a:ext uri="{FF2B5EF4-FFF2-40B4-BE49-F238E27FC236}">
                  <a16:creationId xmlns:a16="http://schemas.microsoft.com/office/drawing/2014/main" id="{B7B126EA-A025-89D2-EEDC-A298B73D5F77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673;p24">
              <a:extLst>
                <a:ext uri="{FF2B5EF4-FFF2-40B4-BE49-F238E27FC236}">
                  <a16:creationId xmlns:a16="http://schemas.microsoft.com/office/drawing/2014/main" id="{42E7BF85-0EE2-77CC-AEF5-EBE9CE9ACA1F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674;p24">
              <a:extLst>
                <a:ext uri="{FF2B5EF4-FFF2-40B4-BE49-F238E27FC236}">
                  <a16:creationId xmlns:a16="http://schemas.microsoft.com/office/drawing/2014/main" id="{A8A95FF3-C175-45DE-37DA-D1B2B6DB16D5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675;p24">
              <a:extLst>
                <a:ext uri="{FF2B5EF4-FFF2-40B4-BE49-F238E27FC236}">
                  <a16:creationId xmlns:a16="http://schemas.microsoft.com/office/drawing/2014/main" id="{60C5027C-310B-2651-68F8-AAA30A8E81B5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676;p24">
              <a:extLst>
                <a:ext uri="{FF2B5EF4-FFF2-40B4-BE49-F238E27FC236}">
                  <a16:creationId xmlns:a16="http://schemas.microsoft.com/office/drawing/2014/main" id="{9A68ADF8-8D2B-640E-4481-896C42476C0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677;p24">
              <a:extLst>
                <a:ext uri="{FF2B5EF4-FFF2-40B4-BE49-F238E27FC236}">
                  <a16:creationId xmlns:a16="http://schemas.microsoft.com/office/drawing/2014/main" id="{99CD1FE7-5C6D-CB2C-BFF3-63F0F5BF7BA9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678;p24">
              <a:extLst>
                <a:ext uri="{FF2B5EF4-FFF2-40B4-BE49-F238E27FC236}">
                  <a16:creationId xmlns:a16="http://schemas.microsoft.com/office/drawing/2014/main" id="{01D57506-6D98-E987-641F-55BBB944DB22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679;p24">
              <a:extLst>
                <a:ext uri="{FF2B5EF4-FFF2-40B4-BE49-F238E27FC236}">
                  <a16:creationId xmlns:a16="http://schemas.microsoft.com/office/drawing/2014/main" id="{98F5A0BB-9488-0F36-9D3C-759CA117D989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680;p24">
              <a:extLst>
                <a:ext uri="{FF2B5EF4-FFF2-40B4-BE49-F238E27FC236}">
                  <a16:creationId xmlns:a16="http://schemas.microsoft.com/office/drawing/2014/main" id="{6677DA6E-DF83-D79D-DD19-E377527EBDD0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681;p24">
              <a:extLst>
                <a:ext uri="{FF2B5EF4-FFF2-40B4-BE49-F238E27FC236}">
                  <a16:creationId xmlns:a16="http://schemas.microsoft.com/office/drawing/2014/main" id="{72A4D2BB-AA7B-CF12-D204-04B35F212594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682;p24">
              <a:extLst>
                <a:ext uri="{FF2B5EF4-FFF2-40B4-BE49-F238E27FC236}">
                  <a16:creationId xmlns:a16="http://schemas.microsoft.com/office/drawing/2014/main" id="{01EB5B6D-D3A5-3FBF-16C4-62CEA0085A5E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683;p24">
              <a:extLst>
                <a:ext uri="{FF2B5EF4-FFF2-40B4-BE49-F238E27FC236}">
                  <a16:creationId xmlns:a16="http://schemas.microsoft.com/office/drawing/2014/main" id="{5F757C78-5C30-8CC6-5544-B0C399CE7BB3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684;p24">
              <a:extLst>
                <a:ext uri="{FF2B5EF4-FFF2-40B4-BE49-F238E27FC236}">
                  <a16:creationId xmlns:a16="http://schemas.microsoft.com/office/drawing/2014/main" id="{9ACC9FEC-1FF2-A0E2-BE73-DFC55C5CDC30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685;p24">
              <a:extLst>
                <a:ext uri="{FF2B5EF4-FFF2-40B4-BE49-F238E27FC236}">
                  <a16:creationId xmlns:a16="http://schemas.microsoft.com/office/drawing/2014/main" id="{652AC97F-83B6-EDAC-3837-C462FCD458AC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686;p24">
              <a:extLst>
                <a:ext uri="{FF2B5EF4-FFF2-40B4-BE49-F238E27FC236}">
                  <a16:creationId xmlns:a16="http://schemas.microsoft.com/office/drawing/2014/main" id="{CCDEDBA5-18F9-F978-6F1B-BB3A94999980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687;p24">
              <a:extLst>
                <a:ext uri="{FF2B5EF4-FFF2-40B4-BE49-F238E27FC236}">
                  <a16:creationId xmlns:a16="http://schemas.microsoft.com/office/drawing/2014/main" id="{627CD255-65E9-DAB4-5DD6-F5062087D355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688;p24">
              <a:extLst>
                <a:ext uri="{FF2B5EF4-FFF2-40B4-BE49-F238E27FC236}">
                  <a16:creationId xmlns:a16="http://schemas.microsoft.com/office/drawing/2014/main" id="{DD04B66E-04F6-05E0-96D1-AFD515E3E4F3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689;p24">
              <a:extLst>
                <a:ext uri="{FF2B5EF4-FFF2-40B4-BE49-F238E27FC236}">
                  <a16:creationId xmlns:a16="http://schemas.microsoft.com/office/drawing/2014/main" id="{C061DD1B-71D7-21BF-1269-F3FEDF293858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690;p24">
              <a:extLst>
                <a:ext uri="{FF2B5EF4-FFF2-40B4-BE49-F238E27FC236}">
                  <a16:creationId xmlns:a16="http://schemas.microsoft.com/office/drawing/2014/main" id="{2BC402B0-6BEF-6B1C-B071-AC7340827980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691;p24">
              <a:extLst>
                <a:ext uri="{FF2B5EF4-FFF2-40B4-BE49-F238E27FC236}">
                  <a16:creationId xmlns:a16="http://schemas.microsoft.com/office/drawing/2014/main" id="{C35623A4-7772-816C-CF3C-5B715F2D3F54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692;p24">
              <a:extLst>
                <a:ext uri="{FF2B5EF4-FFF2-40B4-BE49-F238E27FC236}">
                  <a16:creationId xmlns:a16="http://schemas.microsoft.com/office/drawing/2014/main" id="{EC2E3F11-17CA-EC47-3FE9-B1A2F53423FF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693;p24">
              <a:extLst>
                <a:ext uri="{FF2B5EF4-FFF2-40B4-BE49-F238E27FC236}">
                  <a16:creationId xmlns:a16="http://schemas.microsoft.com/office/drawing/2014/main" id="{DA333261-EF81-E0E2-7643-8FE09CB6CEB7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665;p24">
            <a:extLst>
              <a:ext uri="{FF2B5EF4-FFF2-40B4-BE49-F238E27FC236}">
                <a16:creationId xmlns:a16="http://schemas.microsoft.com/office/drawing/2014/main" id="{D661AD01-E400-9952-BFA3-2BB898DA05A9}"/>
              </a:ext>
            </a:extLst>
          </p:cNvPr>
          <p:cNvGrpSpPr/>
          <p:nvPr/>
        </p:nvGrpSpPr>
        <p:grpSpPr>
          <a:xfrm>
            <a:off x="-3195372" y="2913098"/>
            <a:ext cx="1290364" cy="1290364"/>
            <a:chOff x="2304025" y="2830478"/>
            <a:chExt cx="427800" cy="427800"/>
          </a:xfrm>
        </p:grpSpPr>
        <p:sp>
          <p:nvSpPr>
            <p:cNvPr id="227" name="Google Shape;666;p24">
              <a:extLst>
                <a:ext uri="{FF2B5EF4-FFF2-40B4-BE49-F238E27FC236}">
                  <a16:creationId xmlns:a16="http://schemas.microsoft.com/office/drawing/2014/main" id="{612550E3-1A15-6D39-9001-51C75C3E4F69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667;p24">
              <a:extLst>
                <a:ext uri="{FF2B5EF4-FFF2-40B4-BE49-F238E27FC236}">
                  <a16:creationId xmlns:a16="http://schemas.microsoft.com/office/drawing/2014/main" id="{D86D6BB2-DF49-82E0-1A1E-272B35840CB3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229" name="Google Shape;668;p24">
                <a:extLst>
                  <a:ext uri="{FF2B5EF4-FFF2-40B4-BE49-F238E27FC236}">
                    <a16:creationId xmlns:a16="http://schemas.microsoft.com/office/drawing/2014/main" id="{AB1E9EDE-B86F-E462-F33F-AC0D52220FC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669;p24">
                <a:extLst>
                  <a:ext uri="{FF2B5EF4-FFF2-40B4-BE49-F238E27FC236}">
                    <a16:creationId xmlns:a16="http://schemas.microsoft.com/office/drawing/2014/main" id="{6ED85DF4-5AD0-90A6-B939-40A6ACE491B4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31" name="Google Shape;670;p24">
            <a:extLst>
              <a:ext uri="{FF2B5EF4-FFF2-40B4-BE49-F238E27FC236}">
                <a16:creationId xmlns:a16="http://schemas.microsoft.com/office/drawing/2014/main" id="{E56CE872-6AE3-8120-FEFD-9613DF5C98F2}"/>
              </a:ext>
            </a:extLst>
          </p:cNvPr>
          <p:cNvCxnSpPr>
            <a:cxnSpLocks/>
          </p:cNvCxnSpPr>
          <p:nvPr/>
        </p:nvCxnSpPr>
        <p:spPr>
          <a:xfrm flipV="1">
            <a:off x="-1826777" y="2816608"/>
            <a:ext cx="1712521" cy="743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-28814" y="2746172"/>
            <a:ext cx="1290364" cy="1290364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321624" y="2649682"/>
            <a:ext cx="1712521" cy="743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-1130239" y="2858600"/>
            <a:ext cx="570400" cy="570400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-1402268" y="4718796"/>
            <a:ext cx="570400" cy="570400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611853" y="1523647"/>
            <a:ext cx="81350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Columns: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name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DOB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tags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traits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URL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Club logo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Club flag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 logo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 flag</a:t>
            </a:r>
          </a:p>
        </p:txBody>
      </p:sp>
    </p:spTree>
    <p:extLst>
      <p:ext uri="{BB962C8B-B14F-4D97-AF65-F5344CB8AC3E}">
        <p14:creationId xmlns:p14="http://schemas.microsoft.com/office/powerpoint/2010/main" val="71948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-63189" y="2942244"/>
            <a:ext cx="1327604" cy="1327604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-1402268" y="4718796"/>
            <a:ext cx="570400" cy="570400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2156259"/>
            <a:ext cx="8135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Group player positions into either: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Defense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Offense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Midfield 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Simplify Club association: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 if player is in top 15 clubs, 0 otherwise.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Change Boolean values to 0 or 1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264415" y="2371703"/>
            <a:ext cx="1800903" cy="12343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23A08564-BD54-3201-4CDD-DD0C51057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30081"/>
              </p:ext>
            </p:extLst>
          </p:nvPr>
        </p:nvGraphicFramePr>
        <p:xfrm>
          <a:off x="12429943" y="2283741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1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273975" y="3191742"/>
            <a:ext cx="740741" cy="740741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199932" y="4819538"/>
            <a:ext cx="780689" cy="780689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1986560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</p:cNvCxnSpPr>
          <p:nvPr/>
        </p:nvCxnSpPr>
        <p:spPr>
          <a:xfrm flipV="1">
            <a:off x="1101598" y="2283963"/>
            <a:ext cx="1963720" cy="1285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" name="Google Shape;670;p24">
            <a:extLst>
              <a:ext uri="{FF2B5EF4-FFF2-40B4-BE49-F238E27FC236}">
                <a16:creationId xmlns:a16="http://schemas.microsoft.com/office/drawing/2014/main" id="{8F8DE6D1-8580-C1A2-A609-B5333C500658}"/>
              </a:ext>
            </a:extLst>
          </p:cNvPr>
          <p:cNvCxnSpPr>
            <a:cxnSpLocks/>
          </p:cNvCxnSpPr>
          <p:nvPr/>
        </p:nvCxnSpPr>
        <p:spPr>
          <a:xfrm flipV="1">
            <a:off x="1094049" y="3817254"/>
            <a:ext cx="2054396" cy="14230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E88BF-39DC-F357-783D-964FC49E492A}"/>
              </a:ext>
            </a:extLst>
          </p:cNvPr>
          <p:cNvSpPr txBox="1"/>
          <p:nvPr/>
        </p:nvSpPr>
        <p:spPr>
          <a:xfrm>
            <a:off x="3261873" y="3601810"/>
            <a:ext cx="5384943" cy="184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AutoNum type="arabicPeriod" startAt="3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Impute or Drop empty Columns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Many columns are very sparse and contain many missing values. We can drop these as they won’t provide much predictive power.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3F5F074-EAE0-756F-49EF-B82C4032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0549"/>
              </p:ext>
            </p:extLst>
          </p:nvPr>
        </p:nvGraphicFramePr>
        <p:xfrm>
          <a:off x="8859802" y="2323526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7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1704358" y="4724759"/>
            <a:ext cx="1465221" cy="1585980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273975" y="3191742"/>
            <a:ext cx="740741" cy="740741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208439" y="4883640"/>
            <a:ext cx="780689" cy="780689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1986560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</p:cNvCxnSpPr>
          <p:nvPr/>
        </p:nvCxnSpPr>
        <p:spPr>
          <a:xfrm flipV="1">
            <a:off x="1101598" y="2283963"/>
            <a:ext cx="1963720" cy="1285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" name="Google Shape;670;p24">
            <a:extLst>
              <a:ext uri="{FF2B5EF4-FFF2-40B4-BE49-F238E27FC236}">
                <a16:creationId xmlns:a16="http://schemas.microsoft.com/office/drawing/2014/main" id="{8F8DE6D1-8580-C1A2-A609-B5333C5006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0008" y="3182805"/>
            <a:ext cx="2120786" cy="1889838"/>
          </a:xfrm>
          <a:prstGeom prst="bentConnector3">
            <a:avLst>
              <a:gd name="adj1" fmla="val 5343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E88BF-39DC-F357-783D-964FC49E492A}"/>
              </a:ext>
            </a:extLst>
          </p:cNvPr>
          <p:cNvSpPr txBox="1"/>
          <p:nvPr/>
        </p:nvSpPr>
        <p:spPr>
          <a:xfrm>
            <a:off x="3209416" y="2830346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AutoNum type="arabicPeriod" startAt="3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Impute or Drop empty Columns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3F5F074-EAE0-756F-49EF-B82C4032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5608"/>
              </p:ext>
            </p:extLst>
          </p:nvPr>
        </p:nvGraphicFramePr>
        <p:xfrm>
          <a:off x="12798432" y="2417447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  <p:cxnSp>
        <p:nvCxnSpPr>
          <p:cNvPr id="125" name="Google Shape;670;p24">
            <a:extLst>
              <a:ext uri="{FF2B5EF4-FFF2-40B4-BE49-F238E27FC236}">
                <a16:creationId xmlns:a16="http://schemas.microsoft.com/office/drawing/2014/main" id="{51AD6981-E499-AFC9-2014-0D0CCF834771}"/>
              </a:ext>
            </a:extLst>
          </p:cNvPr>
          <p:cNvCxnSpPr>
            <a:cxnSpLocks/>
          </p:cNvCxnSpPr>
          <p:nvPr/>
        </p:nvCxnSpPr>
        <p:spPr>
          <a:xfrm flipV="1">
            <a:off x="3499651" y="4291445"/>
            <a:ext cx="1467204" cy="11934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7E26B66-B481-6119-6DAD-805BB8569027}"/>
              </a:ext>
            </a:extLst>
          </p:cNvPr>
          <p:cNvSpPr txBox="1"/>
          <p:nvPr/>
        </p:nvSpPr>
        <p:spPr>
          <a:xfrm>
            <a:off x="5134721" y="4114199"/>
            <a:ext cx="53849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New dataset: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62 columns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Will need to see which are actually important!</a:t>
            </a:r>
          </a:p>
          <a:p>
            <a:pPr marL="342900" lvl="1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0" name="Google Shape;348;p21">
            <a:extLst>
              <a:ext uri="{FF2B5EF4-FFF2-40B4-BE49-F238E27FC236}">
                <a16:creationId xmlns:a16="http://schemas.microsoft.com/office/drawing/2014/main" id="{3630E639-9D2F-7CB3-15FF-25556223206B}"/>
              </a:ext>
            </a:extLst>
          </p:cNvPr>
          <p:cNvGrpSpPr/>
          <p:nvPr/>
        </p:nvGrpSpPr>
        <p:grpSpPr>
          <a:xfrm>
            <a:off x="-3336778" y="1182082"/>
            <a:ext cx="3543305" cy="4566400"/>
            <a:chOff x="1480700" y="906948"/>
            <a:chExt cx="1679106" cy="2151950"/>
          </a:xfrm>
        </p:grpSpPr>
        <p:sp>
          <p:nvSpPr>
            <p:cNvPr id="131" name="Google Shape;349;p21">
              <a:extLst>
                <a:ext uri="{FF2B5EF4-FFF2-40B4-BE49-F238E27FC236}">
                  <a16:creationId xmlns:a16="http://schemas.microsoft.com/office/drawing/2014/main" id="{20634327-C832-6051-8AE6-5EF2264F1597}"/>
                </a:ext>
              </a:extLst>
            </p:cNvPr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350;p21">
              <a:extLst>
                <a:ext uri="{FF2B5EF4-FFF2-40B4-BE49-F238E27FC236}">
                  <a16:creationId xmlns:a16="http://schemas.microsoft.com/office/drawing/2014/main" id="{3DD6DB71-51C8-43A8-66A3-1672DBE1E450}"/>
                </a:ext>
              </a:extLst>
            </p:cNvPr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133" name="Google Shape;351;p21">
                <a:extLst>
                  <a:ext uri="{FF2B5EF4-FFF2-40B4-BE49-F238E27FC236}">
                    <a16:creationId xmlns:a16="http://schemas.microsoft.com/office/drawing/2014/main" id="{4BC9EDC9-5900-CC77-6B24-D375FD200097}"/>
                  </a:ext>
                </a:extLst>
              </p:cNvPr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352;p21">
                <a:extLst>
                  <a:ext uri="{FF2B5EF4-FFF2-40B4-BE49-F238E27FC236}">
                    <a16:creationId xmlns:a16="http://schemas.microsoft.com/office/drawing/2014/main" id="{B74FC317-5966-8023-3AD3-C44A00AE5604}"/>
                  </a:ext>
                </a:extLst>
              </p:cNvPr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353;p21">
                <a:extLst>
                  <a:ext uri="{FF2B5EF4-FFF2-40B4-BE49-F238E27FC236}">
                    <a16:creationId xmlns:a16="http://schemas.microsoft.com/office/drawing/2014/main" id="{7DA740EA-9917-4FC4-DE51-08648039DA22}"/>
                  </a:ext>
                </a:extLst>
              </p:cNvPr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354;p21">
                <a:extLst>
                  <a:ext uri="{FF2B5EF4-FFF2-40B4-BE49-F238E27FC236}">
                    <a16:creationId xmlns:a16="http://schemas.microsoft.com/office/drawing/2014/main" id="{8F2F69A2-72D6-B9D1-F55A-9D9237F9EEC7}"/>
                  </a:ext>
                </a:extLst>
              </p:cNvPr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355;p21">
                <a:extLst>
                  <a:ext uri="{FF2B5EF4-FFF2-40B4-BE49-F238E27FC236}">
                    <a16:creationId xmlns:a16="http://schemas.microsoft.com/office/drawing/2014/main" id="{E5B2D72F-15F2-9A9C-1719-6C1D5C62D3B5}"/>
                  </a:ext>
                </a:extLst>
              </p:cNvPr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356;p21">
                <a:extLst>
                  <a:ext uri="{FF2B5EF4-FFF2-40B4-BE49-F238E27FC236}">
                    <a16:creationId xmlns:a16="http://schemas.microsoft.com/office/drawing/2014/main" id="{FEF227A1-B5DA-527E-1384-360DF15CBFD4}"/>
                  </a:ext>
                </a:extLst>
              </p:cNvPr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357;p21">
                <a:extLst>
                  <a:ext uri="{FF2B5EF4-FFF2-40B4-BE49-F238E27FC236}">
                    <a16:creationId xmlns:a16="http://schemas.microsoft.com/office/drawing/2014/main" id="{42E54EF6-694C-5FAE-E5A1-B0D0709E96F1}"/>
                  </a:ext>
                </a:extLst>
              </p:cNvPr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358;p21">
                <a:extLst>
                  <a:ext uri="{FF2B5EF4-FFF2-40B4-BE49-F238E27FC236}">
                    <a16:creationId xmlns:a16="http://schemas.microsoft.com/office/drawing/2014/main" id="{F3C93326-20B4-900D-EB55-64C3336C2068}"/>
                  </a:ext>
                </a:extLst>
              </p:cNvPr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359;p21">
                <a:extLst>
                  <a:ext uri="{FF2B5EF4-FFF2-40B4-BE49-F238E27FC236}">
                    <a16:creationId xmlns:a16="http://schemas.microsoft.com/office/drawing/2014/main" id="{22AF1ECA-A371-5D35-8195-D26D362E3D25}"/>
                  </a:ext>
                </a:extLst>
              </p:cNvPr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360;p21">
                <a:extLst>
                  <a:ext uri="{FF2B5EF4-FFF2-40B4-BE49-F238E27FC236}">
                    <a16:creationId xmlns:a16="http://schemas.microsoft.com/office/drawing/2014/main" id="{DCE42A93-3F94-D019-BA07-3BC825DD5358}"/>
                  </a:ext>
                </a:extLst>
              </p:cNvPr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361;p21">
                <a:extLst>
                  <a:ext uri="{FF2B5EF4-FFF2-40B4-BE49-F238E27FC236}">
                    <a16:creationId xmlns:a16="http://schemas.microsoft.com/office/drawing/2014/main" id="{765A1317-9257-BDE9-9956-5E735A29943D}"/>
                  </a:ext>
                </a:extLst>
              </p:cNvPr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362;p21">
                <a:extLst>
                  <a:ext uri="{FF2B5EF4-FFF2-40B4-BE49-F238E27FC236}">
                    <a16:creationId xmlns:a16="http://schemas.microsoft.com/office/drawing/2014/main" id="{32C87767-B3E9-A1DB-8B9B-FA0B6DC938C3}"/>
                  </a:ext>
                </a:extLst>
              </p:cNvPr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363;p21">
                <a:extLst>
                  <a:ext uri="{FF2B5EF4-FFF2-40B4-BE49-F238E27FC236}">
                    <a16:creationId xmlns:a16="http://schemas.microsoft.com/office/drawing/2014/main" id="{696BEE43-C7D7-67D7-F663-71D3E98A27C7}"/>
                  </a:ext>
                </a:extLst>
              </p:cNvPr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64;p21">
                <a:extLst>
                  <a:ext uri="{FF2B5EF4-FFF2-40B4-BE49-F238E27FC236}">
                    <a16:creationId xmlns:a16="http://schemas.microsoft.com/office/drawing/2014/main" id="{498AD713-8FA5-B077-72B6-8F85DD41DE7D}"/>
                  </a:ext>
                </a:extLst>
              </p:cNvPr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365;p21">
                <a:extLst>
                  <a:ext uri="{FF2B5EF4-FFF2-40B4-BE49-F238E27FC236}">
                    <a16:creationId xmlns:a16="http://schemas.microsoft.com/office/drawing/2014/main" id="{8C3F455D-0DD4-420A-0148-D9683D49D228}"/>
                  </a:ext>
                </a:extLst>
              </p:cNvPr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366;p21">
                <a:extLst>
                  <a:ext uri="{FF2B5EF4-FFF2-40B4-BE49-F238E27FC236}">
                    <a16:creationId xmlns:a16="http://schemas.microsoft.com/office/drawing/2014/main" id="{41B92C75-E9DC-82E0-9CC5-C37A3054B3AD}"/>
                  </a:ext>
                </a:extLst>
              </p:cNvPr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67;p21">
                <a:extLst>
                  <a:ext uri="{FF2B5EF4-FFF2-40B4-BE49-F238E27FC236}">
                    <a16:creationId xmlns:a16="http://schemas.microsoft.com/office/drawing/2014/main" id="{54041455-B113-B05A-8221-D1F079969F32}"/>
                  </a:ext>
                </a:extLst>
              </p:cNvPr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368;p21">
                <a:extLst>
                  <a:ext uri="{FF2B5EF4-FFF2-40B4-BE49-F238E27FC236}">
                    <a16:creationId xmlns:a16="http://schemas.microsoft.com/office/drawing/2014/main" id="{CC1D657B-1FA0-B6A0-356C-492501B8BDA4}"/>
                  </a:ext>
                </a:extLst>
              </p:cNvPr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369;p21">
                <a:extLst>
                  <a:ext uri="{FF2B5EF4-FFF2-40B4-BE49-F238E27FC236}">
                    <a16:creationId xmlns:a16="http://schemas.microsoft.com/office/drawing/2014/main" id="{1AE0DA8C-3A1C-2086-DB64-61D60B0F061C}"/>
                  </a:ext>
                </a:extLst>
              </p:cNvPr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70;p21">
                <a:extLst>
                  <a:ext uri="{FF2B5EF4-FFF2-40B4-BE49-F238E27FC236}">
                    <a16:creationId xmlns:a16="http://schemas.microsoft.com/office/drawing/2014/main" id="{638E4858-53F4-8326-3571-2DF450F6425D}"/>
                  </a:ext>
                </a:extLst>
              </p:cNvPr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371;p21">
                <a:extLst>
                  <a:ext uri="{FF2B5EF4-FFF2-40B4-BE49-F238E27FC236}">
                    <a16:creationId xmlns:a16="http://schemas.microsoft.com/office/drawing/2014/main" id="{D8512303-F2D1-C40B-88A6-0C80A4314AEC}"/>
                  </a:ext>
                </a:extLst>
              </p:cNvPr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372;p21">
                <a:extLst>
                  <a:ext uri="{FF2B5EF4-FFF2-40B4-BE49-F238E27FC236}">
                    <a16:creationId xmlns:a16="http://schemas.microsoft.com/office/drawing/2014/main" id="{063762BF-2A40-A59C-E10C-7E37AB3607B8}"/>
                  </a:ext>
                </a:extLst>
              </p:cNvPr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373;p21">
                <a:extLst>
                  <a:ext uri="{FF2B5EF4-FFF2-40B4-BE49-F238E27FC236}">
                    <a16:creationId xmlns:a16="http://schemas.microsoft.com/office/drawing/2014/main" id="{70683AAC-E74A-9E8E-A0EF-0854125ADBED}"/>
                  </a:ext>
                </a:extLst>
              </p:cNvPr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374;p21">
                <a:extLst>
                  <a:ext uri="{FF2B5EF4-FFF2-40B4-BE49-F238E27FC236}">
                    <a16:creationId xmlns:a16="http://schemas.microsoft.com/office/drawing/2014/main" id="{20683265-E960-5989-2C6F-43BCACC01423}"/>
                  </a:ext>
                </a:extLst>
              </p:cNvPr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375;p21">
                <a:extLst>
                  <a:ext uri="{FF2B5EF4-FFF2-40B4-BE49-F238E27FC236}">
                    <a16:creationId xmlns:a16="http://schemas.microsoft.com/office/drawing/2014/main" id="{D6CB3A69-6695-2876-73B6-9888CA108444}"/>
                  </a:ext>
                </a:extLst>
              </p:cNvPr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376;p21">
                <a:extLst>
                  <a:ext uri="{FF2B5EF4-FFF2-40B4-BE49-F238E27FC236}">
                    <a16:creationId xmlns:a16="http://schemas.microsoft.com/office/drawing/2014/main" id="{CD3CFF84-B94C-0F24-B57A-8A44A2863582}"/>
                  </a:ext>
                </a:extLst>
              </p:cNvPr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377;p21">
                <a:extLst>
                  <a:ext uri="{FF2B5EF4-FFF2-40B4-BE49-F238E27FC236}">
                    <a16:creationId xmlns:a16="http://schemas.microsoft.com/office/drawing/2014/main" id="{5CC21F1F-2ABB-7102-FAB9-18DFB0F6964C}"/>
                  </a:ext>
                </a:extLst>
              </p:cNvPr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378;p21">
                <a:extLst>
                  <a:ext uri="{FF2B5EF4-FFF2-40B4-BE49-F238E27FC236}">
                    <a16:creationId xmlns:a16="http://schemas.microsoft.com/office/drawing/2014/main" id="{E6C3E4C6-AC01-CF19-353F-B50886FD3F84}"/>
                  </a:ext>
                </a:extLst>
              </p:cNvPr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379;p21">
                <a:extLst>
                  <a:ext uri="{FF2B5EF4-FFF2-40B4-BE49-F238E27FC236}">
                    <a16:creationId xmlns:a16="http://schemas.microsoft.com/office/drawing/2014/main" id="{B23DE18F-03F7-9503-471A-B6A9A2C832EC}"/>
                  </a:ext>
                </a:extLst>
              </p:cNvPr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380;p21">
                <a:extLst>
                  <a:ext uri="{FF2B5EF4-FFF2-40B4-BE49-F238E27FC236}">
                    <a16:creationId xmlns:a16="http://schemas.microsoft.com/office/drawing/2014/main" id="{0B3185AB-7BC7-55E8-23AD-BF561A2775A1}"/>
                  </a:ext>
                </a:extLst>
              </p:cNvPr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381;p21">
                <a:extLst>
                  <a:ext uri="{FF2B5EF4-FFF2-40B4-BE49-F238E27FC236}">
                    <a16:creationId xmlns:a16="http://schemas.microsoft.com/office/drawing/2014/main" id="{CD6E7DF4-8327-318C-BF4A-1761AC7144DC}"/>
                  </a:ext>
                </a:extLst>
              </p:cNvPr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382;p21">
                <a:extLst>
                  <a:ext uri="{FF2B5EF4-FFF2-40B4-BE49-F238E27FC236}">
                    <a16:creationId xmlns:a16="http://schemas.microsoft.com/office/drawing/2014/main" id="{93D58A0B-1607-381B-A7A6-13A3D6E54174}"/>
                  </a:ext>
                </a:extLst>
              </p:cNvPr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383;p21">
                <a:extLst>
                  <a:ext uri="{FF2B5EF4-FFF2-40B4-BE49-F238E27FC236}">
                    <a16:creationId xmlns:a16="http://schemas.microsoft.com/office/drawing/2014/main" id="{A4BAAA7C-28EB-8522-0A76-9CCEA187E6A9}"/>
                  </a:ext>
                </a:extLst>
              </p:cNvPr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384;p21">
                <a:extLst>
                  <a:ext uri="{FF2B5EF4-FFF2-40B4-BE49-F238E27FC236}">
                    <a16:creationId xmlns:a16="http://schemas.microsoft.com/office/drawing/2014/main" id="{6F7FBD5A-7EF5-FB82-0262-E817767762EA}"/>
                  </a:ext>
                </a:extLst>
              </p:cNvPr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385;p21">
                <a:extLst>
                  <a:ext uri="{FF2B5EF4-FFF2-40B4-BE49-F238E27FC236}">
                    <a16:creationId xmlns:a16="http://schemas.microsoft.com/office/drawing/2014/main" id="{977F341D-200B-8448-9093-70C54510FE77}"/>
                  </a:ext>
                </a:extLst>
              </p:cNvPr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386;p21">
                <a:extLst>
                  <a:ext uri="{FF2B5EF4-FFF2-40B4-BE49-F238E27FC236}">
                    <a16:creationId xmlns:a16="http://schemas.microsoft.com/office/drawing/2014/main" id="{4057A5AF-8167-4F47-EF89-A11E761D62A1}"/>
                  </a:ext>
                </a:extLst>
              </p:cNvPr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387;p21">
                <a:extLst>
                  <a:ext uri="{FF2B5EF4-FFF2-40B4-BE49-F238E27FC236}">
                    <a16:creationId xmlns:a16="http://schemas.microsoft.com/office/drawing/2014/main" id="{1F5F14E8-91DA-A408-9C29-815060420C6F}"/>
                  </a:ext>
                </a:extLst>
              </p:cNvPr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388;p21">
                <a:extLst>
                  <a:ext uri="{FF2B5EF4-FFF2-40B4-BE49-F238E27FC236}">
                    <a16:creationId xmlns:a16="http://schemas.microsoft.com/office/drawing/2014/main" id="{74340298-0E38-DCBB-1244-00224D28CA44}"/>
                  </a:ext>
                </a:extLst>
              </p:cNvPr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9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132052" y="1201352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4683401" y="1179917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4132052" y="250055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659334" y="2366367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32052" y="3758698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59334" y="3624512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32052" y="5202655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59334" y="506846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417DF658-4281-A58C-ADC3-4240C175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702" y="2302586"/>
            <a:ext cx="4587198" cy="351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1040</Words>
  <Application>Microsoft Macintosh PowerPoint</Application>
  <PresentationFormat>Widescreen</PresentationFormat>
  <Paragraphs>288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Fira Sans Extra Condensed SemiBold</vt:lpstr>
      <vt:lpstr>Arial</vt:lpstr>
      <vt:lpstr>Calibri</vt:lpstr>
      <vt:lpstr>Fira Sans</vt:lpstr>
      <vt:lpstr>Fira Sans Extra Condensed</vt:lpstr>
      <vt:lpstr>Roboto</vt:lpstr>
      <vt:lpstr>Soccer Infographics by Slidesgo</vt:lpstr>
      <vt:lpstr>FIFA Player Analysis &amp; Value Prediction</vt:lpstr>
      <vt:lpstr>Outline </vt:lpstr>
      <vt:lpstr>Motivation</vt:lpstr>
      <vt:lpstr>Data Overview</vt:lpstr>
      <vt:lpstr>Preliminary Cleaning</vt:lpstr>
      <vt:lpstr>Preliminary Cleaning</vt:lpstr>
      <vt:lpstr>Preliminary Cleaning</vt:lpstr>
      <vt:lpstr>Preliminary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Modeling</vt:lpstr>
      <vt:lpstr>Full Model</vt:lpstr>
      <vt:lpstr>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Students for Falun Gong</dc:creator>
  <cp:lastModifiedBy>Students for Falun Gong </cp:lastModifiedBy>
  <cp:revision>9</cp:revision>
  <dcterms:created xsi:type="dcterms:W3CDTF">2022-12-07T17:28:50Z</dcterms:created>
  <dcterms:modified xsi:type="dcterms:W3CDTF">2022-12-12T04:17:30Z</dcterms:modified>
</cp:coreProperties>
</file>